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15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517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9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0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5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93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3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85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2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13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94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9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D72B-F39C-43B8-9B45-71A491B736D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9D42-6A6F-4873-A7A8-450CED206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6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232247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Общее устройство мотоцикла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37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>
            <a:normAutofit fontScale="90000"/>
          </a:bodyPr>
          <a:lstStyle/>
          <a:p>
            <a:pPr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Амортизаторы заднего колеса 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(два или один — </a:t>
            </a: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моноамортизатор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имеют регулировку жесткости. Ее осуществляют поворотом специальной втулки (или вращением гайки), изменяя при этом степень предварительного поджатия пружины. Амортизаторы заднего колеса соединены с рамой через резинометаллические </a:t>
            </a: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сайлент-блоки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Регулировка жесткости пружины заднего амортизатора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Регулировка жесткости пружины заднего амортизатора («Иж»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3786214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3356992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упор, закрепленный на корпусе амортизатора;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поворотная втулка (регулятор);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нижняя опора пружины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83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pPr fontAlgn="base">
              <a:lnSpc>
                <a:spcPts val="137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Подвеску колеса бокового прицепа 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обычно выполняют маятниковой с пружинным (реже — торсионным) упругим элементом и гидравлическим амортизатором.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Тормоза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служат для замедления движения мотоцикла или его остановки. У мотоциклов тормоза переднего и заднего колес приводятся в действие независимо друг от друга, соответственно рычагом у правой рукоятки руля и педалью под правой ногой.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Расположение элементов тормозной системы мотоцикла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Расположение элементов тормозной системы мотоцикл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744349" cy="2625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7917545"/>
              </p:ext>
            </p:extLst>
          </p:nvPr>
        </p:nvGraphicFramePr>
        <p:xfrm>
          <a:off x="5643570" y="3500437"/>
          <a:ext cx="3176902" cy="2065399"/>
        </p:xfrm>
        <a:graphic>
          <a:graphicData uri="http://schemas.openxmlformats.org/drawingml/2006/table">
            <a:tbl>
              <a:tblPr firstRow="1" firstCol="1" bandRow="1"/>
              <a:tblGrid>
                <a:gridCol w="1588451"/>
                <a:gridCol w="1588451"/>
              </a:tblGrid>
              <a:tr h="206539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— рычаг ручного тормоза;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— тормоз переднего колеса;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— педаль ножного тормоза;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— тормоз заднего колеса;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— сигнал торможения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9034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86016"/>
          </a:xfrm>
        </p:spPr>
        <p:txBody>
          <a:bodyPr>
            <a:normAutofit fontScale="90000"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Тормоза 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(как передний, так и задний) бывают двух видов: барабанные и дисковые; последние практически вытеснили барабанные из-за их более высокой эффективности и быстроты срабатывания. Из отечественных мотоциклов дисковые тормоза имеют «Курьер», «</a:t>
            </a:r>
            <a:r>
              <a:rPr lang="ru-RU" sz="20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Иж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-Юнкер», «Урал-Соло Классик» и «Урал-Волк». Барабанные тормоза на зарубежных мотоциклах встречаются лишь на задних колесах у малодинамичных моделей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Барабанные тормоза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Барабанные тормоз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8921"/>
            <a:ext cx="3960440" cy="3600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7035891"/>
              </p:ext>
            </p:extLst>
          </p:nvPr>
        </p:nvGraphicFramePr>
        <p:xfrm>
          <a:off x="5292080" y="3068961"/>
          <a:ext cx="3394720" cy="3528390"/>
        </p:xfrm>
        <a:graphic>
          <a:graphicData uri="http://schemas.openxmlformats.org/drawingml/2006/table">
            <a:tbl>
              <a:tblPr firstRow="1" firstCol="1" bandRow="1"/>
              <a:tblGrid>
                <a:gridCol w="1697360"/>
                <a:gridCol w="1697360"/>
              </a:tblGrid>
              <a:tr h="352839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—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однокулачковый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—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двухкулачковый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— деталировка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однокулачкового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тормоза («Сова»);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— тормозной барабан;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— поворотный кулачок;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— пружина;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— колодка;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— опора колодки;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— стрелка индикатора износа;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— рычаг;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— опорный диск;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— реактивная тяга фиксации опорного диска от поворота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3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60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Индикатор износа барабанного тормоза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Индикатор износа барабанного тормоз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5481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1484784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зона допустимого износа;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зона критического износа;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стрелка (флажок);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ось кулачка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18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2240798"/>
          </a:xfrm>
        </p:spPr>
        <p:txBody>
          <a:bodyPr>
            <a:normAutofit fontScale="90000"/>
          </a:bodyPr>
          <a:lstStyle/>
          <a:p>
            <a:pPr fontAlgn="base">
              <a:spcAft>
                <a:spcPts val="0"/>
              </a:spcAft>
            </a:pP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дисковом тормозе</a:t>
            </a:r>
            <a:r>
              <a:rPr lang="ru-RU" sz="20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 ступице колеса крепится стальной диск (один или два), к которому прижимаются тормозные колодки с фрикционными накладками. Установка двух дисков на переднем колесе исключает возникновение скручивающего момента вилки, появляющегося при использовании одного диска. Тем не менее, на большинстве мотоциклов, в том числе и тяжелых, применяется только один тормозной диск.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 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Двухдисковый передний тормоз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Двухдисковый передний тормоз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71744"/>
            <a:ext cx="4104457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2571744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тормозные диски;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диски антиблокировочной системы;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рабочий тормозной цилиндр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96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fontAlgn="base">
              <a:lnSpc>
                <a:spcPts val="137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Гидравлический привод дискового тормоза включает главный и рабочий тормозные цилиндры и шланг.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Главный тормозной цилиндр гидравлического дискового тормоза («</a:t>
            </a:r>
            <a:r>
              <a:rPr lang="ru-RU" sz="2000" b="1" i="1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Иж</a:t>
            </a: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-Юнкер»)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rgbClr val="444455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4" name="Объект 3" descr="Главный тормозной цилиндр гидравлического дискового тормоза («Иж-Юнкер»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392488" cy="4176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9958534"/>
              </p:ext>
            </p:extLst>
          </p:nvPr>
        </p:nvGraphicFramePr>
        <p:xfrm>
          <a:off x="5508104" y="2132856"/>
          <a:ext cx="3178696" cy="3744415"/>
        </p:xfrm>
        <a:graphic>
          <a:graphicData uri="http://schemas.openxmlformats.org/drawingml/2006/table">
            <a:tbl>
              <a:tblPr firstRow="1" firstCol="1" bandRow="1"/>
              <a:tblGrid>
                <a:gridCol w="1589348"/>
                <a:gridCol w="1589348"/>
              </a:tblGrid>
              <a:tr h="374441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— глазок указателя уровня тормозной жидкости;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— крышка;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— диафрагма;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— рычаг тормоза;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— защитный чехол;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— поршень;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— главная манжета;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— возвратная пружина;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— кронштейн крепления к рулю;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— корпус цилиндра;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— штуцер тормозного шланга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332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Рабочий тормозной цилиндр с </a:t>
            </a:r>
            <a:r>
              <a:rPr lang="ru-RU" sz="2400" b="1" i="1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самоподводом</a:t>
            </a:r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колодок</a:t>
            </a:r>
            <a:r>
              <a:rPr lang="ru-RU" sz="6000" dirty="0">
                <a:ea typeface="Calibri"/>
                <a:cs typeface="Times New Roman"/>
              </a:rPr>
              <a:t/>
            </a:r>
            <a:br>
              <a:rPr lang="ru-RU" sz="6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Рабочий тормозной цилиндр с самоподводом колодо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664296" cy="4669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2136339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 — при нажатии рычага (педали) тормоза;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 — при отпускании рычага (педали) тормоза;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рабочий цилиндр;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уплотнение прямоугольного сечения;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поршень;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тормозная колодка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1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Механический привод переднего дискового тормоза («Курьер»)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Механический привод переднего дискового тормоза («Курьер»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04456" cy="47133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1700808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тормозные колодки;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направляющая колодок, закрепляемая на вилке;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палец, по которому перемещается скоба;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скоба с механизмом тормоза;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упор троса;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рычаг тормоза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0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Гидравлический тормоз с «плавающей» скобой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Гидравлический тормоз с «плавающей» скобой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1"/>
            <a:ext cx="2808313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2136339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скоба;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палец;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уплотнение прямоугольного сечения;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</a:t>
            </a: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прокачной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штуцер;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поршень;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пыльник;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тормозная колодка;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8 — тормозной диск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86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Двухпоршневой</a:t>
            </a: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рабочий цилиндр гидравлического тормоза с «плавающим» диском»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Двухпоршневой рабочий цилиндр гидравлического тормоза с «плавающим» диском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98713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2132856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поршни;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скоба с тормозными цилиндрами;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«плавающий» диск;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ступица колеса со шлицами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8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Устройство и работа ходовой части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Ходовая часть </a:t>
            </a:r>
            <a:r>
              <a:rPr lang="ru-RU" sz="2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мотоциклов включает в себя заднее и переднее колеса вместе с тормозами и подвесками. Последние связывают колеса с рамой, воспринимают и гасят колебания колес из-за неровностей дороги, а также сил, вызванных ускорениями и торможениями</a:t>
            </a:r>
            <a:r>
              <a:rPr lang="ru-RU" sz="2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Подвески</a:t>
            </a:r>
            <a:r>
              <a:rPr lang="ru-RU" sz="28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Любая подвеска колеса состоит из трех элементов: упругого, гасящего колебания (демпфирующего) и направляющего.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  <a:buNone/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двухтрубных гидравлических амортизаторов подвесок задних колес</a:t>
            </a:r>
            <a:r>
              <a:rPr lang="ru-RU" sz="28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цилиндр установлен внутри корпуса с зазором. Образованный кольцевой объем в нижней части сообщается с основным объемом цилиндра через специальный впускной клапан.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068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Неисправности тормозов 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marL="0" indent="0" algn="ctr" fontAlgn="base">
              <a:lnSpc>
                <a:spcPts val="137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44445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озникают 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 замасливании колодок или их износе, а также в случае дефектов привода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 algn="ctr" fontAlgn="base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 таким дефектам у механического привода относятся повышенное сопротивление перемещению троса или повороту кулачка. </a:t>
            </a:r>
            <a:endParaRPr lang="ru-RU" sz="2000" dirty="0" smtClean="0">
              <a:solidFill>
                <a:srgbClr val="444455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приводе дисковых гидравлических тормозов основная неисправность — попадание воздуха в тормозную магистраль. Также при попадании воды и грязи на поверхность рабочего цилиндра, поршень может потерять подвижность и не растормаживаться.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 fontAlgn="base">
              <a:lnSpc>
                <a:spcPts val="137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444455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 fontAlgn="base">
              <a:lnSpc>
                <a:spcPts val="137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436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Мотоциклетные колеса</a:t>
            </a:r>
            <a:r>
              <a:rPr lang="ru-RU" sz="6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>
                <a:solidFill>
                  <a:srgbClr val="444455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6000" dirty="0">
                <a:ea typeface="Calibri"/>
                <a:cs typeface="Times New Roman"/>
              </a:rPr>
              <a:t/>
            </a:r>
            <a:br>
              <a:rPr lang="ru-RU" sz="6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мотоциклах применяются </a:t>
            </a:r>
            <a:r>
              <a:rPr lang="ru-RU" b="1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колеса</a:t>
            </a:r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трех видов</a:t>
            </a:r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0" indent="0"/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Спицованные</a:t>
            </a:r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endParaRPr lang="ru-RU" dirty="0" smtClean="0">
              <a:solidFill>
                <a:srgbClr val="44445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/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Штампованные</a:t>
            </a:r>
          </a:p>
          <a:p>
            <a:pPr marL="0" indent="0"/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Литые</a:t>
            </a:r>
            <a:r>
              <a:rPr lang="ru-RU" dirty="0" smtClean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0084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214710"/>
          </a:xfrm>
        </p:spPr>
        <p:txBody>
          <a:bodyPr>
            <a:normAutofit/>
          </a:bodyPr>
          <a:lstStyle/>
          <a:p>
            <a:pPr algn="just" fontAlgn="base">
              <a:lnSpc>
                <a:spcPts val="1370"/>
              </a:lnSpc>
              <a:spcAft>
                <a:spcPts val="0"/>
              </a:spcAft>
            </a:pPr>
            <a:r>
              <a:rPr lang="ru-RU" sz="1800" b="1" i="1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Спицованные</a:t>
            </a: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колеса</a:t>
            </a:r>
            <a:r>
              <a:rPr lang="ru-RU" sz="18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(ведущие свою родословную от велосипедных) имели абсолютное распространение на мотоциклах прошлых лет. В последние годы на зарубежных мотоциклах литые колеса заметно потеснили </a:t>
            </a:r>
            <a:r>
              <a:rPr lang="ru-RU" sz="18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спицованные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которые продолжают устанавливать на мотоциклы двойного назначения, некоторые классики и </a:t>
            </a:r>
            <a:r>
              <a:rPr lang="ru-RU" sz="18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круизеры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Достоинствами </a:t>
            </a:r>
            <a:r>
              <a:rPr lang="ru-RU" sz="18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спицованных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колес являются ремонтопригодность и способность выдерживать ударные нагрузки. Недостатки — трудоемкость при сборке, потребность в обслуживании и сложности при использовании бескамерных шин. Спицы, выполненные из особой проволоки, имеют с одной стороны головку (шляпку) для закрепления в ступице, а с другой — резьбу. На резьбу наворачивается специальная гайка (ниппель) с головкой, входящей в отверстие в ободе, и квадратным гнездом под ключ.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Диски колес, штампованные из стального листа, выполняют как разъемными по продольной оси, так и цельными. Устанавливают штампованные колеса на модели с небольшим диаметром колес, в основном на ATV и скутеры; широкого применения на других типах МТС они не получили.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Мотоциклетные колеса - спицованно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643314"/>
            <a:ext cx="2959252" cy="2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643314"/>
            <a:ext cx="3017342" cy="288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934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786082"/>
          </a:xfrm>
        </p:spPr>
        <p:txBody>
          <a:bodyPr>
            <a:normAutofit/>
          </a:bodyPr>
          <a:lstStyle/>
          <a:p>
            <a:pPr algn="just" fontAlgn="base">
              <a:lnSpc>
                <a:spcPts val="137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Литые колеса</a:t>
            </a:r>
            <a:r>
              <a:rPr lang="ru-RU" sz="20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изготавливают из алюминиевых (магниевых) сплавов. Они отличаются от других видов прочностью, не нуждаются в ремонте и позволяют применять различные дизайнерские решения, выбирая форму и количество спиц.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Ступицы </a:t>
            </a:r>
            <a:r>
              <a:rPr lang="ru-RU" sz="20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спицованых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 штампованных колес изготавливают из алюминиевого сплава. Литые колеса современных мотоциклов неразборные, ступица отлита как одно целое с остальной частью колеса. В ступицу колеса с барабанным тормозом залит стальной тормозной барабан. Внутри ступицы расположены подшипники колеса — шариковые или роликовые радиально-упорные. Последние применяются в колесах МТС, имеющих боковую нагрузку — с боковыми прицепами и ATV. Подшипники защищены от попадания воды и грязи манжетами (сальниками).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Мотоциклетные колеса - лито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286124"/>
            <a:ext cx="352839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4193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Ступицы колес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Ступицы колес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24036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484785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 — с шариковыми подшипниками («Урал-Соло Классик»);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 — с роликовыми радиально-упорными подшипниками («Урал» ИМЗ-8.103-10);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ступица;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шариковый подшипник;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тормозной диск;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распорная втулка;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ось колеса;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регулировочная гайка с контргайкой;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роликовый подшипник;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8 — тормозной барабан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03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571768"/>
          </a:xfrm>
        </p:spPr>
        <p:txBody>
          <a:bodyPr>
            <a:normAutofit fontScale="90000"/>
          </a:bodyPr>
          <a:lstStyle/>
          <a:p>
            <a:pPr fontAlgn="base">
              <a:spcAft>
                <a:spcPts val="0"/>
              </a:spcAft>
            </a:pPr>
            <a:r>
              <a:rPr lang="ru-RU" sz="20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Шины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мотоциклов предназначены для того, чтобы воспринимать (и гасить) толчки от неровностей дороги. Они бывают со вставленной внутрь камерой (оболочку таких шин называют покрышкой) и бескамерные; последние на зарубежных мотоциклах имеют преимущественное распространение из-за меньшей массы и возможности ремонта без снятия колеса и </a:t>
            </a:r>
            <a:r>
              <a:rPr lang="ru-RU" sz="20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разбортовки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Из-за отсутствия камеры также устраняется опасность ее взрыва при перетирании отслоившимися нитями корда. Шины с камерами применяют в основном на </a:t>
            </a:r>
            <a:r>
              <a:rPr lang="ru-RU" sz="20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спицованных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колесах из-за сложностей с герметизацией обода</a:t>
            </a: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Мотоциклетные шины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Мотоциклетные шин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7496"/>
            <a:ext cx="7620000" cy="17145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422374"/>
              </p:ext>
            </p:extLst>
          </p:nvPr>
        </p:nvGraphicFramePr>
        <p:xfrm>
          <a:off x="539552" y="5000636"/>
          <a:ext cx="8229600" cy="1500198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4114800"/>
              </a:tblGrid>
              <a:tr h="150019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— с камерой;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— бескамерная;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— устройство шины;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— наружный слой шины с протектором;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— слои корда;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— каркас шины;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— камера;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— боковина;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— вентиль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6812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762056" cy="6106690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Состоит шина 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(покрышка) из каркаса, образованного кордом, протектора и бортов. Протектор непосредственно взаимодействует с дорогой и изнашивается в процессе эксплуатации.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Камера</a:t>
            </a:r>
            <a:r>
              <a:rPr lang="ru-RU" sz="18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имеет вентиль, через который в нее накачивается воздух. Обратному вытеканию воздуха через вентиль препятствует особый клапан-золотник. В бескамерных шинах вентиль закрепляется непосредственно на ободе. Для накачивания </a:t>
            </a:r>
            <a:r>
              <a:rPr lang="ru-RU" sz="18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забортованной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бескамерной шины требуется сразу подать большой объем воздуха — это можно сделать только компрессором.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маркировку шины</a:t>
            </a:r>
            <a:r>
              <a:rPr lang="ru-RU" sz="18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наносимую на боковину, входит целый ряд параметров. Важнейшие из них: наименование модели и фирмы производителя; размеры шины — ширина профиля (в мм или дюймах), отношение высоты профиля к его ширине (в процентах), посадочный диаметр (в мм или дюймах); расположение слоев корда (диагональное, радиальное или другое); индексы грузоподъемности и скорости; максимальное давление воздуха в шине; дата изготовления (неделя и год); тип шины — камерная или бескамерная; направление вращения колеса (при направленном рисунке протектора).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47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а категория\виды мотоциклетных колес и устройство мотоцикла\1352911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272808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212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just" fontAlgn="base">
              <a:lnSpc>
                <a:spcPts val="137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Виды протектора шины для мотоциклов разных классов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6" name="Объект 5" descr="Виды протектора шины для мотоциклов разных классов - классика и круизер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928247" cy="19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67745" y="1628800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Классика и </a:t>
            </a:r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круизера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иды протектора шины для мотоциклов разных классов - спортбайк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5" y="4070658"/>
            <a:ext cx="1724025" cy="1806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324433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Спортбайка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Виды протектора шины для мотоциклов разных классов 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28870"/>
            <a:ext cx="1857375" cy="178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Виды протектора шины для мотоциклов разных классов -атv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7662"/>
            <a:ext cx="185013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005439" y="1628800"/>
            <a:ext cx="1599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Мотоцикла двойного назначения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3982996"/>
            <a:ext cx="100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ATV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92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109" y="83671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 неисправностям колес</a:t>
            </a:r>
            <a:r>
              <a:rPr lang="ru-RU" sz="24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относится биение обода (в радиальном и осевом направлении) из-за его механического повреждения или (в </a:t>
            </a:r>
            <a:r>
              <a:rPr lang="ru-RU" sz="24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спицованных</a:t>
            </a:r>
            <a:r>
              <a:rPr lang="ru-RU" sz="24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колесах) при ослаблении натяжения спиц или их потере. </a:t>
            </a:r>
            <a:endParaRPr lang="ru-RU" sz="2400" dirty="0" smtClean="0">
              <a:solidFill>
                <a:srgbClr val="444455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Возможно </a:t>
            </a:r>
            <a:r>
              <a:rPr lang="ru-RU" sz="24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появление трещин от ударов в </a:t>
            </a:r>
            <a:r>
              <a:rPr lang="ru-RU" sz="2400" dirty="0" err="1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ободах</a:t>
            </a:r>
            <a:r>
              <a:rPr lang="ru-RU" sz="24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 спицах литых колес — эксплуатация мотоцикла с такими колесами опасна.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Основные неисправности шин </a:t>
            </a:r>
            <a:r>
              <a:rPr lang="ru-RU" sz="24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— их износ или появление дефектов покрышки: разрывы корда, порезы, вспучивания, отслоение протектора.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10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368152"/>
          </a:xfrm>
        </p:spPr>
        <p:txBody>
          <a:bodyPr>
            <a:normAutofit fontScale="90000"/>
          </a:bodyPr>
          <a:lstStyle/>
          <a:p>
            <a:pPr fontAlgn="base">
              <a:spcAft>
                <a:spcPts val="0"/>
              </a:spcAft>
            </a:pP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Двухтрубный амортизатор заднего колеса</a:t>
            </a:r>
            <a:b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многих зарубежных моделей гидравлическое сопротивление амортизатора можно регулировать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Двухтрубный амортизатор заднего колес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16835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91683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шток амортизатора;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поршень с пластинами (перепускным клапаном);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корпус;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цилиндр;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пружина;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клапан сжатия (впускной);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жидкость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939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375"/>
              </a:spcAft>
            </a:pPr>
            <a:r>
              <a:rPr lang="ru-RU" sz="20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Общее устройство мотоциклов.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Любое </a:t>
            </a: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мототранспортное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средство состоит из двигателя, ходовой части, трансмиссии (силовой передачи), органов управления и дополнительного оборудования.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Общее устройство мотоцикл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96044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2285992"/>
            <a:ext cx="3096344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Рис.1. Устройство мотоцикла.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рама;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двигатель;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трансмиссия;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седло;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руль и органы управления;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подвеска;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колеса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442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202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375"/>
              </a:spcAft>
            </a:pPr>
            <a:r>
              <a:rPr lang="ru-RU" sz="2000" b="1" i="1" dirty="0" smtClean="0">
                <a:solidFill>
                  <a:srgbClr val="982F26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Общее устройство и работа двигателя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мотоциклы устанавливают двигатели внутреннего сгорания (ДВС), в цилиндрах которых тепловая энергия сгорающего топлива превращается в механическую работу. Возвратно-поступательное движение поршня, воспринимающего давление газов, преобразуется во вращение коленчатого вала посредством кривошипно-шатунного механизма, который состоит из цилиндра, поршня с кольцами, поршневого пальца, шатуна и коленчатого вала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avtoconst.com.ua/_upload/images/b44ac74a3a095517b799ea09ae33d77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429125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2708920"/>
            <a:ext cx="3816424" cy="39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Рис. 2. Поршневой двухтактный двигатель внутреннего сгорания.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головка цилиндра;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цилиндр;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поршень;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шатун;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коленчатый вал;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картер;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свеча зажигания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52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86082"/>
          </a:xfrm>
        </p:spPr>
        <p:txBody>
          <a:bodyPr>
            <a:normAutofit fontScale="90000"/>
          </a:bodyPr>
          <a:lstStyle/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двух- и четырехтактных ДВС протекание рабочего процесса и конструкция деталей несколько различаются. В четырехтактных двигателях рабочий цикл происходит за четыре хода поршня (такта) и два оборота коленчатого вала: впуск — поршень опускается от ВМТ и засасывает горючую смесь через открытый впускной клапан; сжатие — поднимающийся от НМТ поршень сжимает рабочую смесь при закрытых клапанах; рабочий ход — смесь сгорает, воспламенившись от электрической искры, и образующиеся газы, расширяясь, перемещают поршень вниз (этот ход поршня называется рабочим, поскольку во время него и совершается полезная работа); выпуск — движущийся вверх поршень выталкивает отработавшие газы через открытый выпускной клапан.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Четырехтактный двигател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53650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3143248"/>
            <a:ext cx="38164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Рис. 3. Рабочий процесс четырехтактного двигателя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 — впуск;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 — сжатие;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— расширение (рабочий ход);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 — выпуск;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впускной клапан;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свеча зажигания;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выпускной клапан.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685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игатель БМВ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7646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188640"/>
            <a:ext cx="4464496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Рис. 4. Конструкция современного четырехтактного двигателя («БМВ-F650CS»)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42875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форсунка системы впрыска топлива;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многоклапанная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головка (DOHC);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насос жидкостной системы охлаждения;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поршень, рассчитанный на высокую частоту вращения коленчатого вала;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электростартер;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датчик управления микропроцессорными системами зажигания и питания;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масляный фильтр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405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Устройство и работа трансмиссии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Трансмиссия (силовая передача) мотоцикла служит для передачи крутящего момента от двигателя на ведущее колесо. В нее входят: первичная (моторная) передача, сцепление, коробка передач, вторичная (задняя) передача и пусковой механизм.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трансмисс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5143536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трансмиссия"/>
          <p:cNvPicPr/>
          <p:nvPr/>
        </p:nvPicPr>
        <p:blipFill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071678"/>
            <a:ext cx="2500330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1"/>
            <a:ext cx="78581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5. Виды трансмиссии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цепная,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карданная;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— с клиноременным вариатором;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— мотоцикла с приводом на колесо бокового прицепа;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грузового мотороллера;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коленчатый вал;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—первичная (моторная) передача;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сцепление;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коробка передач;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вторичная (задняя) передача цепью;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вторичная передача карданом;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задний мост;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колесо;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— клиноременный вариатор;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— центробежное автоматическое сцепление;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— несимметричный цилиндрический дифференциал;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— колесная передача;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— редуктор с передачей заднего хода;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— симметричный конический дифференциал;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— полуоси с карданными шарнирами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Первичная передача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обеспечивает передачу крутящего момента от коленчатого вала к сцеплению; она отсутствует в конструкциях со сцеплением, непосредственно установленным на коленчатом валу, когда он расположен продольно. Первичная передача бывает двух видов: цепная и шестеренная и работает в масляной ванне. Особого обслуживания или регулировок узел не требует.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ервичная передач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5500726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857884" y="2857496"/>
            <a:ext cx="314327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6. Первичная (моторная) передача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цепная;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шестеренная;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ведущая звездочка на коленчатом валу;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цепь;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ведомая звездочка (корзина сцепления);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ведущая шестерня на коленчатом валу;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ведомая шестерня (корзина сцепления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Сцепление служит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плавного соединения двигателя с трансмиссией (при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троганьи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места) и кратковременного разъединения при переключении передач. В работе сцепления используются силы трения между одним или несколькими ведущими и ведомыми дисками.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Сцепления делятся на сухие и «мокрые» (работающие в масляной ванне), а также различаются по числу ведомых дисков.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Сцепл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447675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143504" y="2580858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7. Сухое двухдисковое сцепление («Урал», «Днепр»)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маховик;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ведущие диски;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ведомые диски;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шток;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выжимной подшипник;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– трос выжима сцепления;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– рычаг;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пружины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крое сцепление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28604"/>
            <a:ext cx="446722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2750134"/>
            <a:ext cx="3929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8. Детали «мокрого» многодискового сцепления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пружина;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нажимной диск;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регулировочный винт;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шарик;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ведущие диски (пластмассовые);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ведомые диски;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внутренний барабан (ведомый);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корзина сцепления;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— шток;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— вал привода выключения сцепления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Сцеплением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большинства мотоциклов водитель управляет вручную, нажимая или отпуская рычаг на левой рукоятке руля. У некоторых мотоциклов («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Иж-Юпитер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Иж-Юнкер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«Днепр», «Ява») сцепление выключается при переключении передач автоматически.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Рычаг сцеплен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3714776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43438" y="2643182"/>
            <a:ext cx="36433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9. Механический привод сцепления с автоматом («Ява 350/640»)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рычаг на руле;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трос;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регулировочный упор;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регулировочный винт автомата сцепления;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рычаг, приводимый тросом;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кулачок автомата, находящийся на оси рычага переключения передач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fontAlgn="base">
              <a:lnSpc>
                <a:spcPts val="137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Однотрубный амортизатор заднего колеса</a:t>
            </a:r>
            <a:b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i="1" dirty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44445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качестве подвесок передних колес современных мотоциклов применяют телескопические и (реже) рычажные вилки.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Однотрубный амортизатор заднего колес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48602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2413338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пружина;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корпус;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поршень;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поршень-разделитель;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компенсационный объем, заполненный сжатым газом; </a:t>
            </a:r>
            <a:b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жидкость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535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282" y="285728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Коробка передач (КП)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служит для изменения крутящего момента в зависимости от скорости движения мотоцикла и нагрузки на двигатель.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имеет одно или два нейтральных положения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нейтрали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при которых мотоцикл стоит на месте при работающем двигателе или движется по инерции. Коробки передач мотоциклов с колясками, а также трех- и четырехколесных мотоциклов могут иметь передачу заднего хода.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который передается крутящий момент от сцепления, называют первичным, передающий крутящий момент вторичной передаче — вторичным. По конструкции различают двух-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трехвальные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КП. В КП некоторых мотоциклов с коляской имеется передача заднего хода. Передаточное отношение ступеней КП определяется числом зубьев шестерен, входящих в зацеплени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ПП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7000924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 flipH="1">
            <a:off x="500034" y="3714752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10. Принципиальная схема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двухвальной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(а)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трехвальной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(б) коробки передач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первичный вал;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вторичный вал;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подвижная муфта;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промежуточный вал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928662" y="357166"/>
            <a:ext cx="70723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КП расположен в общем картере с двигателем или в отдельном корпусе.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валов с расположенными на них шестернями (подвижными и неподвижными), в состав КП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в осевом направлении муфты включения, вилки переключения и сам механизм переключения.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переключения входят в кольцевые проточки подвижных шестерен или муфт.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Перемещение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вилок осуществляет механизм переключения, которым водитель управляет ногой, нажимая рычаг с левой стороны мотоцикла.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чаг переключения передач 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5500726" cy="48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929322" y="857232"/>
            <a:ext cx="307183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11. Механизмы переключения передач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копирным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валом («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Иж-Юпитер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с поворотной кулисой («Сова»);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— шариковый: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рычаг переключения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вал переключения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вилки переключения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копирный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поворотный сектор, свободно сидящий на оси рычага переключения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поводок анкера, закрепленный на оси рычага переключения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анкер;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ось рычага переключения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— поворотный диск-кулиса;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— собачки;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— стержень;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— возвратная пружина;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— опорная пластина;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— фиксатор включения передач;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— шарики, фиксирующие шестерни;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— шестерни, свободно вращающиеся на валу;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— шток включения передач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мотоциклы (в основном скутеры) в качестве КП в составе трансмиссии имеют клиноременный вариатор. Он обеспечивает автоматическое бесступенчатое изменение передаточного отношения трансмиссии.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Вариаторный механиз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3857652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72066" y="2411580"/>
            <a:ext cx="30718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12. Клиноременный вариатор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устройство;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положение ремня при низких (I) и высоких (II) частотах вращения коленчатого вала;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раздвижной ведущий шкив;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раздвижной ведомый шкив;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клиновой ремень;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грузики;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пружина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Пусковой механизм предназначен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пуска двигателя; он может быть с механическим ножным приводом (кик-стартер) или электрическим (электростартер). Мотоциклы могут оснащаться как одним, так и обоими видами пускового механизма одновременно.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Кик-стартер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передает усилие ноги водителя, нажимающего рычаг, к соединенному с ним зубчатому сектору и затем на храповую шестерню корзины сцепления или специальную шестерню в коробке передач.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5820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Рис. 13. Ножной пусковой механизм («Сова»)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— рычаг кик-стартера;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— вал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кик-стартера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 — корзина сцепления;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 – спиральная возвратная пружина рычага кик-стартера;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 — зубчатый сектор;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 – торцевые зубья храповой шестерни;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 — храповая шестерня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сковой механизм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6929486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Электростартер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передает вращение от ротора к обгонной муфте (более подробно работа электростартера описана в подразделе Система зажигания), и далее на какой-либо элемент, связанный с коленчатым валом: маховик, ротор генератора или корзину сцепления.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Стартер цепной передач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3643338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929190" y="2285992"/>
            <a:ext cx="3429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14. Система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электропуска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цепным приводом («Хонда-125»)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электростартер;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цепная передача;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муфта свободного хода;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ротор генератора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Передача крутящего момента от КП на колесо у мотоциклов осуществляется тремя видами передач: цепной, карданной и (реже) зубчато-ременной.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Передача привод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4143404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429256" y="1857364"/>
            <a:ext cx="34290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15. Вторичная (задняя) передача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цепная;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карданная («Урал», «Днепр»);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— ременная («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Харлей-Дэвидсон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«БМВ-F650CS»);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ведущая звездочка;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цепь;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ведомая звездочка (на колесе);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упругая муфта;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вилка со шлицевой посадкой на карданном валу;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карданный вал;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карданный шарнир;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мост (конический редуктор);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— ведомый шкив (на колесе);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— ремень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Ходовая часть, устройство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Рама мотоцикла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служит основой, к которой крепятся основные агрегаты, узлы и детали: двигатель, трансмиссия, подвески с колесами, сиденье, облицовки, боковой прицеп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 передней части рамы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расположена рулевая колонка, посредством которой рама соединяется с передним колесом и его подвеской. К нижней части рамы крепятся подножки для водителя и пассажира (обычно откидные обрезиненные), центральная подставка и боковой упор (на многих зарубежных мотоциклах устанавливается только боковой упор). Сзади с рамой стыкуется качающаяся вилка (маятник) с задним колесом и подвеской.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Подвески переднего колеса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Подвески переднего колес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24736" cy="2160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7234125"/>
              </p:ext>
            </p:extLst>
          </p:nvPr>
        </p:nvGraphicFramePr>
        <p:xfrm>
          <a:off x="285721" y="4221087"/>
          <a:ext cx="8401080" cy="1698942"/>
        </p:xfrm>
        <a:graphic>
          <a:graphicData uri="http://schemas.openxmlformats.org/drawingml/2006/table">
            <a:tbl>
              <a:tblPr firstRow="1" firstCol="1" bandRow="1"/>
              <a:tblGrid>
                <a:gridCol w="4286280"/>
                <a:gridCol w="4114800"/>
              </a:tblGrid>
              <a:tr h="16989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а — телескопическая «классическая»;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б —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телескопическая</a:t>
                      </a: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перевернутая;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 — </a:t>
                      </a:r>
                      <a:r>
                        <a:rPr lang="ru-RU" sz="1000" dirty="0" err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длиннорычажная</a:t>
                      </a: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с поворачивающимся маятником;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г — рычажная с качающимся маятником;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д — подвеска «</a:t>
                      </a:r>
                      <a:r>
                        <a:rPr lang="ru-RU" sz="1000" dirty="0" err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Телелевер</a:t>
                      </a: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»;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 — пружинно-гидравлическая телескопическая вилка;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 — амортизатор;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 — качающийся поворотный рычаг;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 — шаровая опора;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— сошка руля;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 — качающийся рычаг;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 — направляющая труба;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 — рулевая колонка рамы; </a:t>
                      </a:r>
                      <a:b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 — руль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43651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197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а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5072098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715008" y="2580858"/>
            <a:ext cx="29289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16. Рама мотоцикла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рулевая колонка;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точка крепления маятника задней подвески колеса;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точка крепления амортизатора;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центральная подставка;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подножки для пассажира;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пластина крепления двигателя;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подножки для водителя;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боковой упор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виды мотоциклетных рам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одинарные, двойные (дуплексные), полудуплексные, хребтовые и диагональные.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Мото рам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5000660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572132" y="2073026"/>
            <a:ext cx="335758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17. Типы мотоциклетных рам</a:t>
            </a: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одинарная;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одинарная незамкнутая;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— двойная (дуплексная);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— хребтовая;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диагональная;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— штампованная цельносварная (скутера)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Рамы также подразделяют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замкнутые (снизу) и открытые; к последнему виду относятся хребтовые и диагональные.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многих современных мотоциклов в задней части рамы устанавливается съемный подрамник, к которому крепятся сиденье и заднее крыло.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ма мот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4071966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572000" y="2714620"/>
            <a:ext cx="371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18. Диагональная рама с подрамником («БМВ-F650CS»)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рама;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подрамник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Рамы трехколесных мотоциклов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имеют в своей основе рамы двухколесных моделей, но вместо маятника с задним колесом установлен специальный двухколесный модуль («ТМЗ-5.971», «Фермер»). У других МТС (грузовой мотороллер «Муравей») рама не взаимозаменяема с двухколесной моделью. Рама четырехколесного мотоцикла (ATV) имеет особую конструкцию.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ма с коляско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14620"/>
            <a:ext cx="4495800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357818" y="2500306"/>
            <a:ext cx="34290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19. Рама мотоцикла с коляской («Урал ИМЗ-8.103-10»)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рама мотоцикла;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 — регулировочные тяги (стойки) крепления рамы;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 — цанговые нижние крепления рамы коляски;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рама коляски;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коленчатый рычаг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ановка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6000792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571604" y="5380411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20. Установочные углы развала (а) и схождения (б) колес мотоцикла с коляской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Электрооборудование, источники тока, система зажигания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Источниками тока на мотоциклах служат генератор и аккумуляторная батарея — они превращают, соответственно, механическую и химическую энергию в электрическую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Потребителями тока являются системы зажигания, освещения и сигнализации, а также устанавливаемые на многие мотоциклы электростартер,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электровентилятор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системы охлаждения двигателя и другие вспомогательные приборы.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кумулятор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6000792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143636" y="2500306"/>
            <a:ext cx="26432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21. Свинцово-кислотная аккумуляторная батарея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положительный токоотвод (пластина из свинца);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положительный электрод;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пластина в конверте-сепараторе;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отрицательный токоотвод;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отрицательный электрод;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блок положительных электродов;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межэлементное соединение;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крышка батареи;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— корпус из кислотоупорного материала, заполненный электролитом;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— выводные клеммы;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— блок электродов в сборе;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— блок отрицательных электродов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Существует два типа генераторов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постоянного тока (динамо) и переменного тока (альтернатор).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Генераторы постоянного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Генераторы переменного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Генерато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35719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572132" y="2242304"/>
            <a:ext cx="25717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22. Однофазный генератор переменного тока с возбуждением от постоянного магнита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возникновение электрического тока в магнитном поле;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устройство альтернатора «Сова»;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ротор с постоянными магнитами;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статор;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обмотки освещения;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обмотки системы зажигания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трехфазных генераторах переменного 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 с возбуждением от электромагнитов ток из обмоток, расположенных на статоре и соединенных по схеме «звезда» или «треугольник», подается к выпрямителю и затем поступает к потребителям, в том числе к системе зажигания. Выпрямитель (обычно в виде «моста» на шести диодах) может быть как встроенного типа («Урал»), так и в виде отдельного блока («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Генерато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4762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5008" y="2411580"/>
            <a:ext cx="30003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23. Трехфазный генератор переменного тока с возбуждением от электромагнита («Иж-Юпитер-5»)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выпрямитель и регулятор напряжения (БПВ-14-10);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ротор;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статор с обмотками;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щетки;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кулачок контактной системы зажигания;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контакты системы зажигани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Существуют системы зажигани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контактного и бесконтактного типов, они могут работать как с аккумуляторной батареей, так и без нее.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Зажига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4071966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786446" y="2411580"/>
            <a:ext cx="2857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24. Схема батарейной системы зажигания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замок зажигания;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катушка зажигания;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первичная обмотка;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вторичная (высоковольтная) обмотка;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свеча зажигания;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вращающийся кулачок;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55112"/>
          </a:xfrm>
        </p:spPr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Телескопическая вилка</a:t>
            </a:r>
            <a:r>
              <a:rPr lang="ru-RU" sz="1800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образована двумя парами труб — неподвижными (несущие трубы или перья) и подвижными. Несущие трубы крепятся в отверстиях верхнего и нижнего мостиков (траверс), которые имеют возможность поворачиваться вокруг оси, проходящей через рулевую колонку. Ось закреплена в рулевой колонке на двух опорных шариковых (или конических роликовых) подшипниках. Регулировочной гайкой, расположенной под верхним мостиком, устраняют люфт подшипников рулевой колонки</a:t>
            </a:r>
            <a:r>
              <a:rPr lang="ru-RU" sz="1800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Телескопическая вилка мотоцикла «Урал» (в сжатом состоянии)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Телескопическая вилка мотоцикла «Урал» (в сжатом состоянии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187220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873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5846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болт неподвижной трубы;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контргайка;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 — верхняя втулка пружины;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 — верхняя (неподвижная) труба;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— шток;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 — пружина;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 — корпус манжеты;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8 — манжета;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9 — верхняя направляющая втулка;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10 — нижняя (подвижная) труба;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11 — нижняя направляющая втулка;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12 — нижняя втулка пружины (крышка цилиндра);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13 — цилиндр;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14 — поршень-дроссель;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15 — нижняя крышка цилиндра;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16 — дросселирующие отверстия;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17 — болт крепления цилиндра;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18 — проушина оси переднего колеса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9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137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Подвески заднего колеса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444455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4" name="Объект 3" descr="Подвески заднего колес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890120" cy="1908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3319831"/>
              </p:ext>
            </p:extLst>
          </p:nvPr>
        </p:nvGraphicFramePr>
        <p:xfrm>
          <a:off x="467544" y="3573016"/>
          <a:ext cx="8219256" cy="1379601"/>
        </p:xfrm>
        <a:graphic>
          <a:graphicData uri="http://schemas.openxmlformats.org/drawingml/2006/table">
            <a:tbl>
              <a:tblPr firstRow="1" firstCol="1" bandRow="1"/>
              <a:tblGrid>
                <a:gridCol w="4104456"/>
                <a:gridCol w="4114800"/>
              </a:tblGrid>
              <a:tr h="12961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— маятниковая с двумя амортизаторами;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— маятниковая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моноподвеска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Монокросс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Кантилевер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— маятниковая с центральным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моноамортизатором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прогрессивной характеристикой «Про-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Линк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 —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однорычажная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поперечных рычагах грузовых мотороллеров и ATV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861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2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обычной цилиндрической пружины с постоянным шагом витков усилие сжатия пропорционально ее деформации и определяется коэффициентом жесткости. Такая пружина не обеспечивает чувствительность («мягкость») подвески при малом ее ходе, и в то же время при максимальном ходе она сжимается до упора и передает толчки на раму. Подвеска с прогрессивной характеристикой, в которой используется система рычагов, лишена этого недостатка.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4444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Х</a:t>
            </a:r>
            <a:r>
              <a:rPr lang="ru-RU" sz="18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арактеристики пружины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Характеристики пружин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24945"/>
            <a:ext cx="273630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2690336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 — линейная; </a:t>
            </a:r>
            <a:b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 — прогрессивная; </a:t>
            </a:r>
            <a:b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 — сила, воздействующая на пружину; </a:t>
            </a:r>
            <a:b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 — деформация пружины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513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1503</Words>
  <Application>Microsoft Office PowerPoint</Application>
  <PresentationFormat>Экран (4:3)</PresentationFormat>
  <Paragraphs>150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Общее устройство мотоцикла</vt:lpstr>
      <vt:lpstr>Устройство и работа ходовой части</vt:lpstr>
      <vt:lpstr> Двухтрубный амортизатор заднего колеса  У многих зарубежных моделей гидравлическое сопротивление амортизатора можно регулировать </vt:lpstr>
      <vt:lpstr>Однотрубный амортизатор заднего колеса   В качестве подвесок передних колес современных мотоциклов применяют телескопические и (реже) рычажные вилки. </vt:lpstr>
      <vt:lpstr>Подвески переднего колеса </vt:lpstr>
      <vt:lpstr>Телескопическая вилка образована двумя парами труб — неподвижными (несущие трубы или перья) и подвижными. Несущие трубы крепятся в отверстиях верхнего и нижнего мостиков (траверс), которые имеют возможность поворачиваться вокруг оси, проходящей через рулевую колонку. Ось закреплена в рулевой колонке на двух опорных шариковых (или конических роликовых) подшипниках. Регулировочной гайкой, расположенной под верхним мостиком, устраняют люфт подшипников рулевой колонки.  Телескопическая вилка мотоцикла «Урал» (в сжатом состоянии) </vt:lpstr>
      <vt:lpstr>Слайд 7</vt:lpstr>
      <vt:lpstr>Подвески заднего колеса   </vt:lpstr>
      <vt:lpstr>У обычной цилиндрической пружины с постоянным шагом витков усилие сжатия пропорционально ее деформации и определяется коэффициентом жесткости. Такая пружина не обеспечивает чувствительность («мягкость») подвески при малом ее ходе, и в то же время при максимальном ходе она сжимается до упора и передает толчки на раму. Подвеска с прогрессивной характеристикой, в которой используется система рычагов, лишена этого недостатка.     Характеристики пружины </vt:lpstr>
      <vt:lpstr>Амортизаторы заднего колеса (два или один — моноамортизатор) имеют регулировку жесткости. Ее осуществляют поворотом специальной втулки (или вращением гайки), изменяя при этом степень предварительного поджатия пружины. Амортизаторы заднего колеса соединены с рамой через резинометаллические сайлент-блоки.  Регулировка жесткости пружины заднего амортизатора  </vt:lpstr>
      <vt:lpstr>Подвеску колеса бокового прицепа обычно выполняют маятниковой с пружинным (реже — торсионным) упругим элементом и гидравлическим амортизатором.   Тормоза служат для замедления движения мотоцикла или его остановки. У мотоциклов тормоза переднего и заднего колес приводятся в действие независимо друг от друга, соответственно рычагом у правой рукоятки руля и педалью под правой ногой.      Расположение элементов тормозной системы мотоцикла </vt:lpstr>
      <vt:lpstr> Тормоза (как передний, так и задний) бывают двух видов: барабанные и дисковые; последние практически вытеснили барабанные из-за их более высокой эффективности и быстроты срабатывания. Из отечественных мотоциклов дисковые тормоза имеют «Курьер», «Иж-Юнкер», «Урал-Соло Классик» и «Урал-Волк». Барабанные тормоза на зарубежных мотоциклах встречаются лишь на задних колесах у малодинамичных моделей.   Барабанные тормоза </vt:lpstr>
      <vt:lpstr>Индикатор износа барабанного тормоза </vt:lpstr>
      <vt:lpstr> В дисковом тормозе к ступице колеса крепится стальной диск (один или два), к которому прижимаются тормозные колодки с фрикционными накладками. Установка двух дисков на переднем колесе исключает возникновение скручивающего момента вилки, появляющегося при использовании одного диска. Тем не менее, на большинстве мотоциклов, в том числе и тяжелых, применяется только один тормозной диск.    Двухдисковый передний тормоз </vt:lpstr>
      <vt:lpstr>Гидравлический привод дискового тормоза включает главный и рабочий тормозные цилиндры и шланг.    Главный тормозной цилиндр гидравлического дискового тормоза («Иж-Юнкер»)   </vt:lpstr>
      <vt:lpstr>Рабочий тормозной цилиндр с самоподводом колодок </vt:lpstr>
      <vt:lpstr>Механический привод переднего дискового тормоза («Курьер») </vt:lpstr>
      <vt:lpstr>Гидравлический тормоз с «плавающей» скобой   </vt:lpstr>
      <vt:lpstr>Двухпоршневой рабочий цилиндр гидравлического тормоза с «плавающим» диском»   </vt:lpstr>
      <vt:lpstr>Неисправности тормозов </vt:lpstr>
      <vt:lpstr>Мотоциклетные колеса   </vt:lpstr>
      <vt:lpstr>Спицованные колеса (ведущие свою родословную от велосипедных) имели абсолютное распространение на мотоциклах прошлых лет. В последние годы на зарубежных мотоциклах литые колеса заметно потеснили спицованные, которые продолжают устанавливать на мотоциклы двойного назначения, некоторые классики и круизеры. Достоинствами спицованных колес являются ремонтопригодность и способность выдерживать ударные нагрузки. Недостатки — трудоемкость при сборке, потребность в обслуживании и сложности при использовании бескамерных шин. Спицы, выполненные из особой проволоки, имеют с одной стороны головку (шляпку) для закрепления в ступице, а с другой — резьбу. На резьбу наворачивается специальная гайка (ниппель) с головкой, входящей в отверстие в ободе, и квадратным гнездом под ключ. Диски колес, штампованные из стального листа, выполняют как разъемными по продольной оси, так и цельными. Устанавливают штампованные колеса на модели с небольшим диаметром колес, в основном на ATV и скутеры; широкого применения на других типах МТС они не получили. </vt:lpstr>
      <vt:lpstr>Литые колеса изготавливают из алюминиевых (магниевых) сплавов. Они отличаются от других видов прочностью, не нуждаются в ремонте и позволяют применять различные дизайнерские решения, выбирая форму и количество спиц. Ступицы спицованых и штампованных колес изготавливают из алюминиевого сплава. Литые колеса современных мотоциклов неразборные, ступица отлита как одно целое с остальной частью колеса. В ступицу колеса с барабанным тормозом залит стальной тормозной барабан. Внутри ступицы расположены подшипники колеса — шариковые или роликовые радиально-упорные. Последние применяются в колесах МТС, имеющих боковую нагрузку — с боковыми прицепами и ATV. Подшипники защищены от попадания воды и грязи манжетами (сальниками). </vt:lpstr>
      <vt:lpstr>Ступицы колес </vt:lpstr>
      <vt:lpstr> Шины мотоциклов предназначены для того, чтобы воспринимать (и гасить) толчки от неровностей дороги. Они бывают со вставленной внутрь камерой (оболочку таких шин называют покрышкой) и бескамерные; последние на зарубежных мотоциклах имеют преимущественное распространение из-за меньшей массы и возможности ремонта без снятия колеса и разбортовки. Из-за отсутствия камеры также устраняется опасность ее взрыва при перетирании отслоившимися нитями корда. Шины с камерами применяют в основном на спицованных колесах из-за сложностей с герметизацией обода. Мотоциклетные шины </vt:lpstr>
      <vt:lpstr>Состоит шина (покрышка) из каркаса, образованного кордом, протектора и бортов. Протектор непосредственно взаимодействует с дорогой и изнашивается в процессе эксплуатации.  Камера имеет вентиль, через который в нее накачивается воздух. Обратному вытеканию воздуха через вентиль препятствует особый клапан-золотник. В бескамерных шинах вентиль закрепляется непосредственно на ободе. Для накачивания забортованной бескамерной шины требуется сразу подать большой объем воздуха — это можно сделать только компрессором.  В маркировку шины, наносимую на боковину, входит целый ряд параметров. Важнейшие из них: наименование модели и фирмы производителя; размеры шины — ширина профиля (в мм или дюймах), отношение высоты профиля к его ширине (в процентах), посадочный диаметр (в мм или дюймах); расположение слоев корда (диагональное, радиальное или другое); индексы грузоподъемности и скорости; максимальное давление воздуха в шине; дата изготовления (неделя и год); тип шины — камерная или бескамерная; направление вращения колеса (при направленном рисунке протектора). </vt:lpstr>
      <vt:lpstr>Слайд 27</vt:lpstr>
      <vt:lpstr>Виды протектора шины для мотоциклов разных классов   </vt:lpstr>
      <vt:lpstr>Слайд 29</vt:lpstr>
      <vt:lpstr>Общее устройство мотоциклов. Любое мототранспортное средство состоит из двигателя, ходовой части, трансмиссии (силовой передачи), органов управления и дополнительного оборудования. </vt:lpstr>
      <vt:lpstr> Общее устройство и работа двигателя На мотоциклы устанавливают двигатели внутреннего сгорания (ДВС), в цилиндрах которых тепловая энергия сгорающего топлива превращается в механическую работу. Возвратно-поступательное движение поршня, воспринимающего давление газов, преобразуется во вращение коленчатого вала посредством кривошипно-шатунного механизма, который состоит из цилиндра, поршня с кольцами, поршневого пальца, шатуна и коленчатого вала</vt:lpstr>
      <vt:lpstr> У двух- и четырехтактных ДВС протекание рабочего процесса и конструкция деталей несколько различаются. В четырехтактных двигателях рабочий цикл происходит за четыре хода поршня (такта) и два оборота коленчатого вала: впуск — поршень опускается от ВМТ и засасывает горючую смесь через открытый впускной клапан; сжатие — поднимающийся от НМТ поршень сжимает рабочую смесь при закрытых клапанах; рабочий ход — смесь сгорает, воспламенившись от электрической искры, и образующиеся газы, расширяясь, перемещают поршень вниз (этот ход поршня называется рабочим, поскольку во время него и совершается полезная работа); выпуск — движущийся вверх поршень выталкивает отработавшие газы через открытый выпускной клапан. </vt:lpstr>
      <vt:lpstr>Слайд 33</vt:lpstr>
      <vt:lpstr>Устройство и работа трансмиссии Трансмиссия (силовая передача) мотоцикла служит для передачи крутящего момента от двигателя на ведущее колесо. В нее входят: первичная (моторная) передача, сцепление, коробка передач, вторичная (задняя) передача и пусковой механизм. </vt:lpstr>
      <vt:lpstr>Слайд 35</vt:lpstr>
      <vt:lpstr>Первичная передача обеспечивает передачу крутящего момента от коленчатого вала к сцеплению; она отсутствует в конструкциях со сцеплением, непосредственно установленным на коленчатом валу, когда он расположен продольно. Первичная передача бывает двух видов: цепная и шестеренная и работает в масляной ванне. Особого обслуживания или регулировок узел не требует. </vt:lpstr>
      <vt:lpstr>Сцепление служит для плавного соединения двигателя с трансмиссией (при троганьи с места) и кратковременного разъединения при переключении передач. В работе сцепления используются силы трения между одним или несколькими ведущими и ведомыми дисками. Сцепления делятся на сухие и «мокрые» (работающие в масляной ванне), а также различаются по числу ведомых дисков. </vt:lpstr>
      <vt:lpstr>Слайд 38</vt:lpstr>
      <vt:lpstr>Сцеплением большинства мотоциклов водитель управляет вручную, нажимая или отпуская рычаг на левой рукоятке руля. У некоторых мотоциклов («Иж-Юпитер», «Иж-Юнкер», «Днепр», «Ява») сцепление выключается при переключении передач автоматически. </vt:lpstr>
      <vt:lpstr>Слайд 40</vt:lpstr>
      <vt:lpstr>Слайд 41</vt:lpstr>
      <vt:lpstr>Слайд 42</vt:lpstr>
      <vt:lpstr>Слайд 43</vt:lpstr>
      <vt:lpstr>Некоторые мотоциклы (в основном скутеры) в качестве КП в составе трансмиссии имеют клиноременный вариатор. Он обеспечивает автоматическое бесступенчатое изменение передаточного отношения трансмиссии. </vt:lpstr>
      <vt:lpstr>Пусковой механизм предназначен для пуска двигателя; он может быть с механическим ножным приводом (кик-стартер) или электрическим (электростартер). Мотоциклы могут оснащаться как одним, так и обоими видами пускового механизма одновременно. Кик-стартер передает усилие ноги водителя, нажимающего рычаг, к соединенному с ним зубчатому сектору и затем на храповую шестерню корзины сцепления или специальную шестерню в коробке передач. </vt:lpstr>
      <vt:lpstr>Слайд 46</vt:lpstr>
      <vt:lpstr>Электростартер передает вращение от ротора к обгонной муфте (более подробно работа электростартера описана в подразделе Система зажигания), и далее на какой-либо элемент, связанный с коленчатым валом: маховик, ротор генератора или корзину сцепления.  </vt:lpstr>
      <vt:lpstr>Передача крутящего момента от КП на колесо у мотоциклов осуществляется тремя видами передач: цепной, карданной и (реже) зубчато-ременной. </vt:lpstr>
      <vt:lpstr>Ходовая часть, устройство </vt:lpstr>
      <vt:lpstr>Слайд 50</vt:lpstr>
      <vt:lpstr>Основные виды мотоциклетных рам — одинарные, двойные (дуплексные), полудуплексные, хребтовые и диагональные. </vt:lpstr>
      <vt:lpstr>Рамы также подразделяют на замкнутые (снизу) и открытые; к последнему виду относятся хребтовые и диагональные.  У многих современных мотоциклов в задней части рамы устанавливается съемный подрамник, к которому крепятся сиденье и заднее крыло. </vt:lpstr>
      <vt:lpstr>Рамы трехколесных мотоциклов часто имеют в своей основе рамы двухколесных моделей, но вместо маятника с задним колесом установлен специальный двухколесный модуль («ТМЗ-5.971», «Фермер»). У других МТС (грузовой мотороллер «Муравей») рама не взаимозаменяема с двухколесной моделью. Рама четырехколесного мотоцикла (ATV) имеет особую конструкцию. </vt:lpstr>
      <vt:lpstr>Слайд 54</vt:lpstr>
      <vt:lpstr>Электрооборудование, источники тока, система зажигания </vt:lpstr>
      <vt:lpstr>Слайд 56</vt:lpstr>
      <vt:lpstr>Существует два типа генераторов: постоянного тока (динамо) и переменного тока (альтернатор). Генераторы постоянного  Генераторы переменного  </vt:lpstr>
      <vt:lpstr>В трехфазных генераторах переменного тока с возбуждением от электромагнитов ток из обмоток, расположенных на статоре и соединенных по схеме «звезда» или «треугольник», подается к выпрямителю и затем поступает к потребителям, в том числе к системе зажигания. Выпрямитель (обычно в виде «моста» на шести диодах) может быть как встроенного типа («Урал»), так и в виде отдельного блока («Иж»). </vt:lpstr>
      <vt:lpstr>Существуют системы зажигания контактного и бесконтактного типов, они могут работать как с аккумуляторной батареей, так и без нее.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устройство мотоцикла</dc:title>
  <dc:creator>Екатерина</dc:creator>
  <cp:lastModifiedBy>ДертиПусиКэт</cp:lastModifiedBy>
  <cp:revision>32</cp:revision>
  <dcterms:created xsi:type="dcterms:W3CDTF">2016-08-30T08:59:18Z</dcterms:created>
  <dcterms:modified xsi:type="dcterms:W3CDTF">2016-08-31T07:15:14Z</dcterms:modified>
</cp:coreProperties>
</file>