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2AFB1428-64F9-41D2-A12E-593D067786E0}" type="datetimeFigureOut">
              <a:rPr lang="ru-RU" smtClean="0"/>
              <a:t>10.09.2014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F9DF2063-0197-4E06-8E60-93B924A514D2}"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AFB1428-64F9-41D2-A12E-593D067786E0}" type="datetimeFigureOut">
              <a:rPr lang="ru-RU" smtClean="0"/>
              <a:t>10.09.2014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DF2063-0197-4E06-8E60-93B924A514D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AFB1428-64F9-41D2-A12E-593D067786E0}" type="datetimeFigureOut">
              <a:rPr lang="ru-RU" smtClean="0"/>
              <a:t>10.09.2014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DF2063-0197-4E06-8E60-93B924A514D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AFB1428-64F9-41D2-A12E-593D067786E0}" type="datetimeFigureOut">
              <a:rPr lang="ru-RU" smtClean="0"/>
              <a:t>10.09.2014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DF2063-0197-4E06-8E60-93B924A514D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AFB1428-64F9-41D2-A12E-593D067786E0}" type="datetimeFigureOut">
              <a:rPr lang="ru-RU" smtClean="0"/>
              <a:t>10.09.2014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F9DF2063-0197-4E06-8E60-93B924A514D2}"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AFB1428-64F9-41D2-A12E-593D067786E0}" type="datetimeFigureOut">
              <a:rPr lang="ru-RU" smtClean="0"/>
              <a:t>10.09.2014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DF2063-0197-4E06-8E60-93B924A514D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AFB1428-64F9-41D2-A12E-593D067786E0}" type="datetimeFigureOut">
              <a:rPr lang="ru-RU" smtClean="0"/>
              <a:t>10.09.2014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9DF2063-0197-4E06-8E60-93B924A514D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AFB1428-64F9-41D2-A12E-593D067786E0}" type="datetimeFigureOut">
              <a:rPr lang="ru-RU" smtClean="0"/>
              <a:t>10.09.2014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9DF2063-0197-4E06-8E60-93B924A514D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AFB1428-64F9-41D2-A12E-593D067786E0}" type="datetimeFigureOut">
              <a:rPr lang="ru-RU" smtClean="0"/>
              <a:t>10.09.2014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9DF2063-0197-4E06-8E60-93B924A514D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AFB1428-64F9-41D2-A12E-593D067786E0}" type="datetimeFigureOut">
              <a:rPr lang="ru-RU" smtClean="0"/>
              <a:t>10.09.2014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DF2063-0197-4E06-8E60-93B924A514D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AFB1428-64F9-41D2-A12E-593D067786E0}" type="datetimeFigureOut">
              <a:rPr lang="ru-RU" smtClean="0"/>
              <a:t>10.09.2014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DF2063-0197-4E06-8E60-93B924A514D2}"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AFB1428-64F9-41D2-A12E-593D067786E0}" type="datetimeFigureOut">
              <a:rPr lang="ru-RU" smtClean="0"/>
              <a:t>10.09.2014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9DF2063-0197-4E06-8E60-93B924A514D2}"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188640"/>
            <a:ext cx="8229600" cy="4824536"/>
          </a:xfrm>
        </p:spPr>
        <p:txBody>
          <a:bodyPr>
            <a:normAutofit/>
          </a:bodyPr>
          <a:lstStyle/>
          <a:p>
            <a:r>
              <a:rPr lang="ru-RU" sz="5400" dirty="0" smtClean="0"/>
              <a:t>Посадка водителя за рулем. Экипировка водителя</a:t>
            </a:r>
            <a:r>
              <a:rPr lang="ru-RU" dirty="0" smtClean="0"/>
              <a:t>.</a:t>
            </a:r>
            <a:endParaRPr lang="ru-RU" dirty="0"/>
          </a:p>
        </p:txBody>
      </p:sp>
    </p:spTree>
    <p:extLst>
      <p:ext uri="{BB962C8B-B14F-4D97-AF65-F5344CB8AC3E}">
        <p14:creationId xmlns:p14="http://schemas.microsoft.com/office/powerpoint/2010/main" val="884066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Регулировка зеркал заднего вида</a:t>
            </a:r>
            <a:r>
              <a:rPr lang="ru-RU" dirty="0"/>
              <a:t/>
            </a:r>
            <a:br>
              <a:rPr lang="ru-RU" dirty="0"/>
            </a:br>
            <a:endParaRPr lang="ru-RU" dirty="0"/>
          </a:p>
        </p:txBody>
      </p:sp>
      <p:sp>
        <p:nvSpPr>
          <p:cNvPr id="3" name="Объект 2"/>
          <p:cNvSpPr>
            <a:spLocks noGrp="1"/>
          </p:cNvSpPr>
          <p:nvPr>
            <p:ph idx="1"/>
          </p:nvPr>
        </p:nvSpPr>
        <p:spPr/>
        <p:txBody>
          <a:bodyPr>
            <a:normAutofit lnSpcReduction="10000"/>
          </a:bodyPr>
          <a:lstStyle/>
          <a:p>
            <a:r>
              <a:rPr lang="ru-RU" dirty="0"/>
              <a:t>Установить внутреннее зеркало так, чтобы в его правой части было видно правый край заднего окна. Внешнее зеркало установить так, чтобы в его правой нижней части был виден кончик ручки задних дверей легкового автомобиля или верхнюю часть заднего колеса грузового автомобиля. Начиная движение, следует проверить правильность регулировки зеркал. Если зеркала установлены правильно, то, как только изображение обгоняющего автомобиля начнёт исчезать с внутреннего зеркала, оно тут же должно появляться на внешнем зеркале.</a:t>
            </a:r>
          </a:p>
          <a:p>
            <a:endParaRPr lang="ru-RU" dirty="0"/>
          </a:p>
        </p:txBody>
      </p:sp>
    </p:spTree>
    <p:extLst>
      <p:ext uri="{BB962C8B-B14F-4D97-AF65-F5344CB8AC3E}">
        <p14:creationId xmlns:p14="http://schemas.microsoft.com/office/powerpoint/2010/main" val="2717203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Регулировка ремня безопасности</a:t>
            </a:r>
            <a:r>
              <a:rPr lang="ru-RU" dirty="0"/>
              <a:t/>
            </a:r>
            <a:br>
              <a:rPr lang="ru-RU" dirty="0"/>
            </a:br>
            <a:endParaRPr lang="ru-RU" dirty="0"/>
          </a:p>
        </p:txBody>
      </p:sp>
      <p:sp>
        <p:nvSpPr>
          <p:cNvPr id="3" name="Объект 2"/>
          <p:cNvSpPr>
            <a:spLocks noGrp="1"/>
          </p:cNvSpPr>
          <p:nvPr>
            <p:ph idx="1"/>
          </p:nvPr>
        </p:nvSpPr>
        <p:spPr/>
        <p:txBody>
          <a:bodyPr>
            <a:normAutofit fontScale="77500" lnSpcReduction="20000"/>
          </a:bodyPr>
          <a:lstStyle/>
          <a:p>
            <a:r>
              <a:rPr lang="ru-RU" dirty="0"/>
              <a:t> Пристегнуть ремень безопасности, отрегулировать его длину (если ремень не инерционного типа) так, чтобы он плотно прилегал к телу, и на уровне груди под него могла протиснуться только ладонь. В этом случае ремень будет выполнять свою функцию. </a:t>
            </a:r>
            <a:br>
              <a:rPr lang="ru-RU" dirty="0"/>
            </a:br>
            <a:r>
              <a:rPr lang="ru-RU" dirty="0"/>
              <a:t>Проверка рычага переключения передач и установка его в нейтральное положение</a:t>
            </a:r>
            <a:br>
              <a:rPr lang="ru-RU" dirty="0"/>
            </a:br>
            <a:r>
              <a:rPr lang="ru-RU" dirty="0"/>
              <a:t> Существует два правильных способа держать рулевое колесо - неполный хват и закрытый (основной) хват. Неполный хват приемлем только для больших скоростей, где требуется точность руления. Закрытый хват естественнее, </a:t>
            </a:r>
            <a:r>
              <a:rPr lang="ru-RU" dirty="0" err="1"/>
              <a:t>физиологичнее</a:t>
            </a:r>
            <a:r>
              <a:rPr lang="ru-RU" dirty="0"/>
              <a:t>, он позволяет находиться водителю в постоянной готовности к реакции на изменение дорожной обстановки и в критической ситуации обеспечит экономию времени всего в долях секунды, но так необходимых для безопасности движения.</a:t>
            </a:r>
          </a:p>
          <a:p>
            <a:endParaRPr lang="ru-RU" dirty="0"/>
          </a:p>
        </p:txBody>
      </p:sp>
    </p:spTree>
    <p:extLst>
      <p:ext uri="{BB962C8B-B14F-4D97-AF65-F5344CB8AC3E}">
        <p14:creationId xmlns:p14="http://schemas.microsoft.com/office/powerpoint/2010/main" val="2525627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Положение ног</a:t>
            </a:r>
            <a:r>
              <a:rPr lang="ru-RU" dirty="0"/>
              <a:t/>
            </a:r>
            <a:br>
              <a:rPr lang="ru-RU" dirty="0"/>
            </a:br>
            <a:endParaRPr lang="ru-RU" dirty="0"/>
          </a:p>
        </p:txBody>
      </p:sp>
      <p:sp>
        <p:nvSpPr>
          <p:cNvPr id="3" name="Объект 2"/>
          <p:cNvSpPr>
            <a:spLocks noGrp="1"/>
          </p:cNvSpPr>
          <p:nvPr>
            <p:ph idx="1"/>
          </p:nvPr>
        </p:nvSpPr>
        <p:spPr/>
        <p:txBody>
          <a:bodyPr>
            <a:normAutofit fontScale="85000" lnSpcReduction="10000"/>
          </a:bodyPr>
          <a:lstStyle/>
          <a:p>
            <a:r>
              <a:rPr lang="ru-RU" dirty="0"/>
              <a:t>Пятка правой ноги располагается под педалью тормоза с таким расчётом, чтобы во время движения, когда разгоны чередуются с торможением, не было потребности отрывать её от пола (для экономии долей секунды). Ступня левой ноги располагается слева от педали сцепления с таким расчетом, чтобы во время движения случайно не нажимать на педаль (что может выжать повышенный износ деталей сцепления) и в то же время, чтобы в любой момент можно было быстро перенести носок для нажатия на педаль сцепления. Отрывать пятки от пола не рекомендуется (если это возможно на данной марке автомобиля), так как во время переноса водитель лишается одной точки опоры и несколько смешает центр тяжести тела.</a:t>
            </a:r>
          </a:p>
          <a:p>
            <a:endParaRPr lang="ru-RU" dirty="0"/>
          </a:p>
        </p:txBody>
      </p:sp>
    </p:spTree>
    <p:extLst>
      <p:ext uri="{BB962C8B-B14F-4D97-AF65-F5344CB8AC3E}">
        <p14:creationId xmlns:p14="http://schemas.microsoft.com/office/powerpoint/2010/main" val="1420435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Экипировка водителя</a:t>
            </a:r>
            <a:r>
              <a:rPr lang="ru-RU" dirty="0"/>
              <a:t/>
            </a:r>
            <a:br>
              <a:rPr lang="ru-RU" dirty="0"/>
            </a:br>
            <a:endParaRPr lang="ru-RU" dirty="0"/>
          </a:p>
        </p:txBody>
      </p:sp>
      <p:sp>
        <p:nvSpPr>
          <p:cNvPr id="3" name="Объект 2"/>
          <p:cNvSpPr>
            <a:spLocks noGrp="1"/>
          </p:cNvSpPr>
          <p:nvPr>
            <p:ph idx="1"/>
          </p:nvPr>
        </p:nvSpPr>
        <p:spPr/>
        <p:txBody>
          <a:bodyPr>
            <a:normAutofit fontScale="70000" lnSpcReduction="20000"/>
          </a:bodyPr>
          <a:lstStyle/>
          <a:p>
            <a:r>
              <a:rPr lang="ru-RU" dirty="0"/>
              <a:t> Длительная работоспособность зависит не только от посадки водителя, но и от экипировки. </a:t>
            </a:r>
            <a:endParaRPr lang="ru-RU" dirty="0" smtClean="0"/>
          </a:p>
          <a:p>
            <a:r>
              <a:rPr lang="ru-RU" smtClean="0"/>
              <a:t>Рекомендации </a:t>
            </a:r>
            <a:r>
              <a:rPr lang="ru-RU" dirty="0"/>
              <a:t>к одежде водителя следующие: она должна обеспечивать свободу движений, не нарушать кровообращения и теплообмене</a:t>
            </a:r>
            <a:r>
              <a:rPr lang="ru-RU"/>
              <a:t>. </a:t>
            </a:r>
            <a:endParaRPr lang="ru-RU" smtClean="0"/>
          </a:p>
          <a:p>
            <a:r>
              <a:rPr lang="ru-RU" smtClean="0"/>
              <a:t>Особое </a:t>
            </a:r>
            <a:r>
              <a:rPr lang="ru-RU" dirty="0"/>
              <a:t>внимание следует обратить на шею и запястье рук. Шейные (сонные) артерии осуществляют кровоснабжение мозга и, если их даже незначительно сдавить воротником, то через некоторое время появится сонливость, понизится быстрота реакции, ухудшится чувствительность вестибулярного аппарата и острота зрения. Если сдавлены запястья рук, то нарушается кровообращение в кистях и уменьшается чувствительность пальцев, что сказывается на быстроте движений. Если поясной ремень сильно затянут или одежда тесная, затрудняется диафрагменное дыхание и, как следствие, понижается общий тонус организма, его работоспособность. Обувь не должна сдавливать кровеносные сосуды, должна позволять хорошо чувствовать педали и не соскальзывать с них.</a:t>
            </a:r>
          </a:p>
          <a:p>
            <a:endParaRPr lang="ru-RU" dirty="0"/>
          </a:p>
        </p:txBody>
      </p:sp>
    </p:spTree>
    <p:extLst>
      <p:ext uri="{BB962C8B-B14F-4D97-AF65-F5344CB8AC3E}">
        <p14:creationId xmlns:p14="http://schemas.microsoft.com/office/powerpoint/2010/main" val="1627324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Выводы:</a:t>
            </a:r>
            <a:r>
              <a:rPr lang="ru-RU" dirty="0"/>
              <a:t/>
            </a:r>
            <a:br>
              <a:rPr lang="ru-RU" dirty="0"/>
            </a:br>
            <a:endParaRPr lang="ru-RU" dirty="0"/>
          </a:p>
        </p:txBody>
      </p:sp>
      <p:sp>
        <p:nvSpPr>
          <p:cNvPr id="3" name="Объект 2"/>
          <p:cNvSpPr>
            <a:spLocks noGrp="1"/>
          </p:cNvSpPr>
          <p:nvPr>
            <p:ph idx="1"/>
          </p:nvPr>
        </p:nvSpPr>
        <p:spPr/>
        <p:txBody>
          <a:bodyPr>
            <a:normAutofit/>
          </a:bodyPr>
          <a:lstStyle/>
          <a:p>
            <a:pPr lvl="0"/>
            <a:r>
              <a:rPr lang="ru-RU" b="1" dirty="0"/>
              <a:t>Рабочее место водителя нужно тщательно готовить.</a:t>
            </a:r>
            <a:endParaRPr lang="ru-RU" dirty="0"/>
          </a:p>
          <a:p>
            <a:pPr lvl="0"/>
            <a:r>
              <a:rPr lang="ru-RU" b="1" dirty="0"/>
              <a:t>Необходимо научиться ездить, чётко соблюдая положения рук, ног и туловища.</a:t>
            </a:r>
            <a:endParaRPr lang="ru-RU" dirty="0"/>
          </a:p>
          <a:p>
            <a:pPr lvl="0"/>
            <a:r>
              <a:rPr lang="ru-RU" b="1" dirty="0"/>
              <a:t>Всегда туго пристегиваться ремнем безопасности.</a:t>
            </a:r>
            <a:endParaRPr lang="ru-RU" dirty="0"/>
          </a:p>
          <a:p>
            <a:pPr lvl="0"/>
            <a:r>
              <a:rPr lang="ru-RU" b="1" dirty="0"/>
              <a:t>Никогда не использовать руль в качестве точки опоры.</a:t>
            </a:r>
            <a:endParaRPr lang="ru-RU" dirty="0"/>
          </a:p>
          <a:p>
            <a:pPr lvl="0"/>
            <a:r>
              <a:rPr lang="ru-RU" b="1"/>
              <a:t>Одежда должна обеспечивать высокую работоспособность.</a:t>
            </a:r>
            <a:endParaRPr lang="ru-RU"/>
          </a:p>
          <a:p>
            <a:endParaRPr lang="ru-RU"/>
          </a:p>
        </p:txBody>
      </p:sp>
    </p:spTree>
    <p:extLst>
      <p:ext uri="{BB962C8B-B14F-4D97-AF65-F5344CB8AC3E}">
        <p14:creationId xmlns:p14="http://schemas.microsoft.com/office/powerpoint/2010/main" val="2800335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Посадка водителя за рулем</a:t>
            </a:r>
            <a:endParaRPr lang="ru-RU" dirty="0"/>
          </a:p>
        </p:txBody>
      </p:sp>
      <p:sp>
        <p:nvSpPr>
          <p:cNvPr id="3" name="Объект 2"/>
          <p:cNvSpPr>
            <a:spLocks noGrp="1"/>
          </p:cNvSpPr>
          <p:nvPr>
            <p:ph idx="1"/>
          </p:nvPr>
        </p:nvSpPr>
        <p:spPr/>
        <p:txBody>
          <a:bodyPr>
            <a:normAutofit lnSpcReduction="10000"/>
          </a:bodyPr>
          <a:lstStyle/>
          <a:p>
            <a:r>
              <a:rPr lang="ru-RU" dirty="0"/>
              <a:t> Правильная посадка водителя обеспечивает минимальное напряжение скелетной мускулатуры и постоянную готовность к действиям. Водитель должен сидеть так, чтобы, не отрываясь от спинки сиденья, не изменяя центра тяжести, он мог без напряжения держать вытянутой рукой закрытым хватом (большой палец внутри) рулевое колесо в верхней его точке, а правой рукой при этом включить наиболее удаленную на рычаге передачу - третью (или пятую).</a:t>
            </a:r>
          </a:p>
          <a:p>
            <a:endParaRPr lang="ru-RU" dirty="0"/>
          </a:p>
        </p:txBody>
      </p:sp>
    </p:spTree>
    <p:extLst>
      <p:ext uri="{BB962C8B-B14F-4D97-AF65-F5344CB8AC3E}">
        <p14:creationId xmlns:p14="http://schemas.microsoft.com/office/powerpoint/2010/main" val="2108875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8229600" cy="6120680"/>
          </a:xfrm>
        </p:spPr>
        <p:txBody>
          <a:bodyPr>
            <a:normAutofit/>
          </a:bodyPr>
          <a:lstStyle/>
          <a:p>
            <a:r>
              <a:rPr lang="ru-RU" dirty="0"/>
              <a:t> Правильная посадка водителя обеспечивает минимальное напряжение скелетной мускулатуры и постоянную готовность к действиям. Водитель должен сидеть так, чтобы, не отрываясь от спинки сиденья, не изменяя центра тяжести, он мог без напряжения держать вытянутой рукой закрытым хватом (большой палец внутри) рулевое колесо в верхней его точке, а правой рукой при этом включить наиболее удаленную на рычаге передачу - третью (или пятую). </a:t>
            </a:r>
          </a:p>
        </p:txBody>
      </p:sp>
    </p:spTree>
    <p:extLst>
      <p:ext uri="{BB962C8B-B14F-4D97-AF65-F5344CB8AC3E}">
        <p14:creationId xmlns:p14="http://schemas.microsoft.com/office/powerpoint/2010/main" val="3713935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29600" cy="6120680"/>
          </a:xfrm>
        </p:spPr>
        <p:txBody>
          <a:bodyPr>
            <a:normAutofit/>
          </a:bodyPr>
          <a:lstStyle/>
          <a:p>
            <a:r>
              <a:rPr lang="ru-RU" dirty="0"/>
              <a:t>Если рассматривать руль как циферблат часов, то руки на руле должны располагаться симметрично на уровне 3 - 9 или 2 -10. В этом случае угол поворота руля без перехвата будет наибольшим. Голова водителя должна находиться теменем точно вверх. Только такое положение обеспечивает максимальную чувствительность вестибулярного аппарата. Чем меньше колебаний и вибраций дойдет до него от дороги, тем точнее, его работа. Туловище должно иметь незначительный наклон назад. Это позволит наилучшим образом использовать демпфирующее свойство позвоночника. </a:t>
            </a:r>
          </a:p>
        </p:txBody>
      </p:sp>
    </p:spTree>
    <p:extLst>
      <p:ext uri="{BB962C8B-B14F-4D97-AF65-F5344CB8AC3E}">
        <p14:creationId xmlns:p14="http://schemas.microsoft.com/office/powerpoint/2010/main" val="1036319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229600" cy="5976664"/>
          </a:xfrm>
        </p:spPr>
        <p:txBody>
          <a:bodyPr/>
          <a:lstStyle/>
          <a:p>
            <a:r>
              <a:rPr lang="ru-RU" dirty="0"/>
              <a:t>Почти вертикальное положение туловища требует еще одна особенность физиологии человеческого организма - шейно-тонический рефлекс. Положение головы относительно туловища создает напряжение определенных групп мышц конечностей. Положение головы как бы упреждает действие, готовя тонус нужных мышц. </a:t>
            </a:r>
          </a:p>
        </p:txBody>
      </p:sp>
    </p:spTree>
    <p:extLst>
      <p:ext uri="{BB962C8B-B14F-4D97-AF65-F5344CB8AC3E}">
        <p14:creationId xmlns:p14="http://schemas.microsoft.com/office/powerpoint/2010/main" val="844404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a:bodyPr>
          <a:lstStyle/>
          <a:p>
            <a:r>
              <a:rPr lang="ru-RU" dirty="0"/>
              <a:t>Часто встречающаяся посадка водителя с прямыми руками и большим наклоном спины - неправильная, так как вынуждает либо прижимать подбородок к груди, что вызывает постоянное напряжение мышц рук, либо отбрасывает голову назад, а это снижает работоспособность вестибулярного аппарата. В довершение ко всему позвоночник не амортизирует колебаний. Учитывая вышеизложенное, предлагается определенная методика подготовки рабочего места водителя и автомобиля к движению.</a:t>
            </a:r>
          </a:p>
          <a:p>
            <a:endParaRPr lang="ru-RU" dirty="0"/>
          </a:p>
        </p:txBody>
      </p:sp>
    </p:spTree>
    <p:extLst>
      <p:ext uri="{BB962C8B-B14F-4D97-AF65-F5344CB8AC3E}">
        <p14:creationId xmlns:p14="http://schemas.microsoft.com/office/powerpoint/2010/main" val="2151498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301006"/>
          </a:xfrm>
        </p:spPr>
        <p:txBody>
          <a:bodyPr>
            <a:noAutofit/>
          </a:bodyPr>
          <a:lstStyle/>
          <a:p>
            <a:r>
              <a:rPr lang="ru-RU" sz="2800" b="1" dirty="0"/>
              <a:t>Подготовка рабочего места водителя перед началом движения.</a:t>
            </a:r>
            <a:r>
              <a:rPr lang="ru-RU" sz="2800" dirty="0"/>
              <a:t/>
            </a:r>
            <a:br>
              <a:rPr lang="ru-RU" sz="2800" dirty="0"/>
            </a:br>
            <a:endParaRPr lang="ru-RU" sz="2800" dirty="0"/>
          </a:p>
        </p:txBody>
      </p:sp>
      <p:sp>
        <p:nvSpPr>
          <p:cNvPr id="3" name="Объект 2"/>
          <p:cNvSpPr>
            <a:spLocks noGrp="1"/>
          </p:cNvSpPr>
          <p:nvPr>
            <p:ph idx="1"/>
          </p:nvPr>
        </p:nvSpPr>
        <p:spPr>
          <a:xfrm>
            <a:off x="457200" y="1600200"/>
            <a:ext cx="8229600" cy="4853136"/>
          </a:xfrm>
        </p:spPr>
        <p:txBody>
          <a:bodyPr>
            <a:normAutofit/>
          </a:bodyPr>
          <a:lstStyle/>
          <a:p>
            <a:pPr lvl="0"/>
            <a:r>
              <a:rPr lang="ru-RU" dirty="0"/>
              <a:t>отрегулировать сиденье.</a:t>
            </a:r>
          </a:p>
          <a:p>
            <a:pPr lvl="0"/>
            <a:r>
              <a:rPr lang="ru-RU" dirty="0"/>
              <a:t>отрегулировать зеркала заднего вида.</a:t>
            </a:r>
          </a:p>
          <a:p>
            <a:pPr lvl="0"/>
            <a:r>
              <a:rPr lang="ru-RU" dirty="0"/>
              <a:t>пристегнуть и отрегулировать ремень безопасности.</a:t>
            </a:r>
          </a:p>
          <a:p>
            <a:pPr lvl="0"/>
            <a:r>
              <a:rPr lang="ru-RU" dirty="0"/>
              <a:t>проверить положение ручника (он должен быть поднят).</a:t>
            </a:r>
          </a:p>
          <a:p>
            <a:pPr lvl="0"/>
            <a:r>
              <a:rPr lang="ru-RU" dirty="0"/>
              <a:t>проверить рычаг переключения передач и установить его в нейтральное положение.</a:t>
            </a:r>
          </a:p>
          <a:p>
            <a:endParaRPr lang="ru-RU" dirty="0"/>
          </a:p>
        </p:txBody>
      </p:sp>
    </p:spTree>
    <p:extLst>
      <p:ext uri="{BB962C8B-B14F-4D97-AF65-F5344CB8AC3E}">
        <p14:creationId xmlns:p14="http://schemas.microsoft.com/office/powerpoint/2010/main" val="1356758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1143000"/>
          </a:xfrm>
        </p:spPr>
        <p:txBody>
          <a:bodyPr>
            <a:normAutofit fontScale="90000"/>
          </a:bodyPr>
          <a:lstStyle/>
          <a:p>
            <a:r>
              <a:rPr lang="ru-RU" dirty="0"/>
              <a:t> </a:t>
            </a:r>
            <a:r>
              <a:rPr lang="ru-RU" sz="3100" b="1" dirty="0"/>
              <a:t>Чтобы подготовиться к движению, следует:</a:t>
            </a:r>
            <a:r>
              <a:rPr lang="ru-RU" sz="3100" dirty="0"/>
              <a:t/>
            </a:r>
            <a:br>
              <a:rPr lang="ru-RU" sz="3100" dirty="0"/>
            </a:br>
            <a:endParaRPr lang="ru-RU" sz="3100" dirty="0"/>
          </a:p>
        </p:txBody>
      </p:sp>
      <p:sp>
        <p:nvSpPr>
          <p:cNvPr id="3" name="Объект 2"/>
          <p:cNvSpPr>
            <a:spLocks noGrp="1"/>
          </p:cNvSpPr>
          <p:nvPr>
            <p:ph idx="1"/>
          </p:nvPr>
        </p:nvSpPr>
        <p:spPr/>
        <p:txBody>
          <a:bodyPr>
            <a:normAutofit/>
          </a:bodyPr>
          <a:lstStyle/>
          <a:p>
            <a:pPr lvl="0"/>
            <a:r>
              <a:rPr lang="ru-RU" dirty="0"/>
              <a:t>запустить двигатель и, если нужно, прогреть его.</a:t>
            </a:r>
          </a:p>
          <a:p>
            <a:pPr lvl="0"/>
            <a:r>
              <a:rPr lang="ru-RU" dirty="0"/>
              <a:t>включить сигнал поворота в нужную сторону.</a:t>
            </a:r>
          </a:p>
          <a:p>
            <a:pPr lvl="0"/>
            <a:r>
              <a:rPr lang="ru-RU" dirty="0"/>
              <a:t>включить первую или заднюю передачу в зависимости от желаемого направления движения.</a:t>
            </a:r>
          </a:p>
          <a:p>
            <a:pPr lvl="0"/>
            <a:r>
              <a:rPr lang="ru-RU" dirty="0"/>
              <a:t>ручник стояночного тормоза выключить.</a:t>
            </a:r>
          </a:p>
          <a:p>
            <a:pPr lvl="0"/>
            <a:r>
              <a:rPr lang="ru-RU" dirty="0"/>
              <a:t>плавно тронуться с места.</a:t>
            </a:r>
          </a:p>
          <a:p>
            <a:endParaRPr lang="ru-RU" dirty="0"/>
          </a:p>
        </p:txBody>
      </p:sp>
    </p:spTree>
    <p:extLst>
      <p:ext uri="{BB962C8B-B14F-4D97-AF65-F5344CB8AC3E}">
        <p14:creationId xmlns:p14="http://schemas.microsoft.com/office/powerpoint/2010/main" val="640299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Порядок регулировки сиденья</a:t>
            </a:r>
            <a:endParaRPr lang="ru-RU" dirty="0"/>
          </a:p>
        </p:txBody>
      </p:sp>
      <p:sp>
        <p:nvSpPr>
          <p:cNvPr id="3" name="Объект 2"/>
          <p:cNvSpPr>
            <a:spLocks noGrp="1"/>
          </p:cNvSpPr>
          <p:nvPr>
            <p:ph idx="1"/>
          </p:nvPr>
        </p:nvSpPr>
        <p:spPr/>
        <p:txBody>
          <a:bodyPr>
            <a:normAutofit fontScale="70000" lnSpcReduction="20000"/>
          </a:bodyPr>
          <a:lstStyle/>
          <a:p>
            <a:r>
              <a:rPr lang="ru-RU" dirty="0"/>
              <a:t> Сесть, откинуть спинку сиденья, выключить сцепление, нажав на педаль до пола. Передвигая сиденье вперед-назад, подогнать его так, чтобы левая нога в этом положения была слегка согнута в коленном суставе. Взять закрытым хватом прямой рукой, не занятой регулировкой наклона спинки сиденья, рулевое колесо в верхней точке и плотно подогнать спинку сиденья . Левой рукой взять рулевое колесо в верхней точке, а правой включить дальнюю на рычаге передачу (обычно - третью). Регулировка сделана правильно, если спина при этом не оторвалась от спинки сиденья. Масса всего тела должна восприниматься только сиденьем. Ноги и руки должны быть полностью разгружены. Расстояние от подколенной впадины до края сиденья должно быть не менее 4-6 см, что позволит обеспечить нормальное кровообращение ног. Абсолютно недопустимо применение незакрепленных подушек, так как малейшее их смещение сведет на нет всю проделанную работу. И последнее. Стремление водителя принять более удобное положение без помощи сиденья говорит о неправильной его подгонке.</a:t>
            </a:r>
          </a:p>
          <a:p>
            <a:endParaRPr lang="ru-RU" dirty="0"/>
          </a:p>
        </p:txBody>
      </p:sp>
    </p:spTree>
    <p:extLst>
      <p:ext uri="{BB962C8B-B14F-4D97-AF65-F5344CB8AC3E}">
        <p14:creationId xmlns:p14="http://schemas.microsoft.com/office/powerpoint/2010/main" val="28834984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TotalTime>
  <Words>537</Words>
  <Application>Microsoft Office PowerPoint</Application>
  <PresentationFormat>Экран (4:3)</PresentationFormat>
  <Paragraphs>37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Апекс</vt:lpstr>
      <vt:lpstr>Посадка водителя за рулем. Экипировка водителя.</vt:lpstr>
      <vt:lpstr>Посадка водителя за рулем</vt:lpstr>
      <vt:lpstr>Презентация PowerPoint</vt:lpstr>
      <vt:lpstr>Презентация PowerPoint</vt:lpstr>
      <vt:lpstr>Презентация PowerPoint</vt:lpstr>
      <vt:lpstr>Презентация PowerPoint</vt:lpstr>
      <vt:lpstr>Подготовка рабочего места водителя перед началом движения. </vt:lpstr>
      <vt:lpstr> Чтобы подготовиться к движению, следует: </vt:lpstr>
      <vt:lpstr>Порядок регулировки сиденья</vt:lpstr>
      <vt:lpstr>Регулировка зеркал заднего вида </vt:lpstr>
      <vt:lpstr>Регулировка ремня безопасности </vt:lpstr>
      <vt:lpstr>Положение ног </vt:lpstr>
      <vt:lpstr>Экипировка водителя </vt:lpstr>
      <vt:lpstr>Выводы: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Посадка водителя за рулем. Экипировка водителя.</dc:title>
  <dc:creator>Екатерина</dc:creator>
  <cp:lastModifiedBy>Екатерина</cp:lastModifiedBy>
  <cp:revision>3</cp:revision>
  <dcterms:created xsi:type="dcterms:W3CDTF">2014-09-10T13:28:20Z</dcterms:created>
  <dcterms:modified xsi:type="dcterms:W3CDTF">2014-09-10T14:32:42Z</dcterms:modified>
</cp:coreProperties>
</file>