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B433-0B23-4F04-AB8E-D3A74329538F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B8A8-2C9A-4A01-9832-0691E33CEC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B433-0B23-4F04-AB8E-D3A74329538F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B8A8-2C9A-4A01-9832-0691E33CEC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B433-0B23-4F04-AB8E-D3A74329538F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B8A8-2C9A-4A01-9832-0691E33CEC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B433-0B23-4F04-AB8E-D3A74329538F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B8A8-2C9A-4A01-9832-0691E33CEC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B433-0B23-4F04-AB8E-D3A74329538F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B8A8-2C9A-4A01-9832-0691E33CEC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B433-0B23-4F04-AB8E-D3A74329538F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B8A8-2C9A-4A01-9832-0691E33CEC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B433-0B23-4F04-AB8E-D3A74329538F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B8A8-2C9A-4A01-9832-0691E33CEC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B433-0B23-4F04-AB8E-D3A74329538F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B8A8-2C9A-4A01-9832-0691E33CEC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B433-0B23-4F04-AB8E-D3A74329538F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B8A8-2C9A-4A01-9832-0691E33CEC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B433-0B23-4F04-AB8E-D3A74329538F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B8A8-2C9A-4A01-9832-0691E33CEC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B433-0B23-4F04-AB8E-D3A74329538F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B8A8-2C9A-4A01-9832-0691E33CEC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DB433-0B23-4F04-AB8E-D3A74329538F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9B8A8-2C9A-4A01-9832-0691E33CEC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4104456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Контрольный осмотр и ежедневное техническое обслуживание мотоцикла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5815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kern="1800" dirty="0" smtClean="0">
                <a:solidFill>
                  <a:srgbClr val="071018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Техническое обслуживание мотоциклов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Техническое обслуживание имеет целью обеспечение постоянного содержания мотоцикла в работоспособном состоянии и надлежащем внешнем виде; устранение причин, вызывающих преждевременный износ деталей; выявление возникающих неисправностей с целью их своевременного устранения. Техническое обслуживание включает в себя моечные, заправочные, смазочные, контрольные, крепежные, регулировочные и другие работы.  </a:t>
            </a:r>
            <a:endParaRPr lang="ru-RU" sz="4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     Техническое обслуживание мотоцикла по периодичности, перечню выполняемых работ и трудоемкости подразделяется на следующие виды: ежедневное обслуживание - ЕО, первое техническое обслуживание - ТО-1 и второе техническое обслуживание - ТО-2. Ежедневное техническое обслуживание производится перед каждым выездом. Периодичность ТО-1 и ТО-2 устанавливается по пробегу в зависимости от условий эксплуатации, но не реже двух раз в год для ТО-1 и одного раза в год для ТО-2. ЕО, ТО-1 и ТО-2 проводятся в объеме перечня работ, изложенных в таблице.</a:t>
            </a:r>
            <a:r>
              <a:rPr lang="ru-RU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/>
            </a:r>
            <a:br>
              <a:rPr lang="ru-RU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66152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</a:t>
            </a:r>
            <a:r>
              <a:rPr lang="ru-RU" sz="3200" b="1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жедневное обслуживание - ЕО</a:t>
            </a:r>
            <a:r>
              <a:rPr lang="ru-RU" sz="32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1.Наружный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осмотр. </a:t>
            </a:r>
            <a:br>
              <a:rPr lang="ru-RU" sz="2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2. Проверить надежность крепления резьбовых соединений, обратив особое внимание на крепление руля, колес, двигателя, рычагов переключения передач и пускового механизма. </a:t>
            </a:r>
            <a:br>
              <a:rPr lang="ru-RU" sz="2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3. Проверить работу механизмов и приборов освещения и сигнализации. </a:t>
            </a:r>
            <a:br>
              <a:rPr lang="ru-RU" sz="2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4. Проверить регулировку сцепления и тормозов. </a:t>
            </a:r>
            <a:br>
              <a:rPr lang="ru-RU" sz="2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5. Проверить состояние шин и давление в них. </a:t>
            </a:r>
            <a:br>
              <a:rPr lang="ru-RU" sz="2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6. Проверить и при необходимости отрегулировать натяжение цепи задней передачи. </a:t>
            </a:r>
            <a:br>
              <a:rPr lang="ru-RU" sz="2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7. Проверить наличие топлива в баке, масла в картере и подачу бензина к карбюратору. </a:t>
            </a:r>
            <a:br>
              <a:rPr lang="ru-RU" sz="2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8. Проверить наличие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специнструмента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и запасных частей.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0681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катерина\Desktop\transport93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280920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78603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ТО-1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3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1. Провести операции, предусмотренные ЕО. </a:t>
            </a:r>
            <a:br>
              <a:rPr lang="ru-RU" sz="3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3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2. Проверить затяжку гаек головки цилиндра. </a:t>
            </a:r>
            <a:br>
              <a:rPr lang="ru-RU" sz="3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3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3. Смазать. </a:t>
            </a:r>
            <a:br>
              <a:rPr lang="ru-RU" sz="3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3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4. Сменить масло в коробке передач и промыть картер. </a:t>
            </a:r>
            <a:br>
              <a:rPr lang="ru-RU" sz="3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3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5. Промыть карбюратор и </a:t>
            </a:r>
            <a:r>
              <a:rPr lang="ru-RU" sz="38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бензокраник</a:t>
            </a:r>
            <a:r>
              <a:rPr lang="ru-RU" sz="3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. </a:t>
            </a:r>
            <a:br>
              <a:rPr lang="ru-RU" sz="3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3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6. Проверить зазор между электродами свечи зажигания. </a:t>
            </a:r>
            <a:br>
              <a:rPr lang="ru-RU" sz="3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3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7. Проверить осевой зазор в подшипнике рулевой колонки. </a:t>
            </a:r>
            <a:br>
              <a:rPr lang="ru-RU" sz="3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3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8. Проверить и при необходимости отрегулировать натяжение цепи. </a:t>
            </a:r>
            <a:br>
              <a:rPr lang="ru-RU" sz="3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3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9. Промыть воздухофильтр и смазать </a:t>
            </a:r>
            <a:r>
              <a:rPr lang="ru-RU" sz="38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тех.вазелином</a:t>
            </a:r>
            <a:r>
              <a:rPr lang="ru-RU" sz="3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его коробку. </a:t>
            </a:r>
            <a:br>
              <a:rPr lang="ru-RU" sz="3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3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10. Подтянуть корпуса сальника передней вилки. </a:t>
            </a:r>
            <a:r>
              <a:rPr lang="ru-RU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/>
            </a:r>
            <a:br>
              <a:rPr lang="ru-RU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/>
            </a:r>
            <a:br>
              <a:rPr lang="ru-RU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61217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ТО-2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1.Выполнить операции, предусмотренные ЕО и ТО-1. </a:t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2. Удалить нагар в выхлопных окнах цилиндра, трубах глушителей, заглушках глушителей, головке цилиндра, на днище поршня и канавках поршневых колец. </a:t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3. Промыть цепь задней передачи и смазать ее. </a:t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4. Промыть гидравлические амортизаторы передней и задней подвесок и заменить амортизаторную жидкость. </a:t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5. Проверить натяжение спиц колес. </a:t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6. Смазать приборным маслом приводной валик спидометра. </a:t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7. Проверить генератор. </a:t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8. Произвести подкраску поврежденных мест, деталей. </a:t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b="1" u="sng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ПРИМЕЧАНИЕ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. Техническое обслуживание новых мотоциклов по пунктам 2, 3, 4 ТО-1 проводить после пробега 400 - 500 километров</a:t>
            </a:r>
            <a:endParaRPr lang="ru-RU" sz="4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967128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88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Контрольный осмотр и ежедневное техническое обслуживание мотоцикла</vt:lpstr>
      <vt:lpstr>Техническое обслуживание мотоциклов</vt:lpstr>
      <vt:lpstr>Ежедневное обслуживание - ЕО </vt:lpstr>
      <vt:lpstr>Слайд 4</vt:lpstr>
      <vt:lpstr>ТО-1</vt:lpstr>
      <vt:lpstr>ТО-2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Контрольный осмотр и ежедневное техническое обслуживание мотоцикла</dc:title>
  <dc:creator>Екатерина</dc:creator>
  <cp:lastModifiedBy>ДертиПусиКэт</cp:lastModifiedBy>
  <cp:revision>5</cp:revision>
  <dcterms:created xsi:type="dcterms:W3CDTF">2016-08-30T08:15:33Z</dcterms:created>
  <dcterms:modified xsi:type="dcterms:W3CDTF">2016-08-31T07:42:03Z</dcterms:modified>
</cp:coreProperties>
</file>