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5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72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82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16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75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85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8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92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91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58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74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3F12-047F-4C35-A490-B7572682BEE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9D15-6EAF-4BF2-8B4E-30015FDBF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29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мотоциклов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катерина\Desktop\842888f83c4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776864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63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Колясочный мотоцикл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(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Sidecar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— трёхколёсное транспортное средство, состоящее из двухколёсного мотоцикла и жёстко присоединённой к нему сбоку коляски с одним колесом. Ранее мотоциклы с коляской были популярны в качестве дешёвого заменителя легкового автомобиля, но сейчас их выпуск невелик.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ДертиПусиКэт\Desktop\Velorex_565___Jawa_650_Style__1_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6058"/>
            <a:ext cx="5904656" cy="3667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288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Трайк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trike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) - трехколесный мотоцикл, бывает в двух вариантах: дельта и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тедпол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  <a:endParaRPr lang="ru-RU" sz="18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Дельта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трайк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delta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trike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) имеет одно колесо спереди и два сзади, а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тедпол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трайк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tadpole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trike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) имеет два колеса впереди и одно сзади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Квадроцикл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quadru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«четырёх-» и др.-греч.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ϰύϰλος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«круг») — транспортное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редство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 четырьмя колесами.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C:\Users\ДертиПусиКэт\Desktop\1450954670-trike_bike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816424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ДертиПусиКэт\Desktop\59e2a4a5f9126461227954445c6518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67240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173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6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Скутер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(от англ.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to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scoot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— бежать стремглав; удирать, давать дёру) — мотороллер, разновидность лёгкого мотоцикла, двигатель которого расположен сзади под сидением.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16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Мопед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moped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)- двух- или трёхколёсное транспортное средство с двигателем объёмом не более 50 см³ и максимальной конструктивной скоростью не более 50 км/ч (согласно российским ПДД; в других странах могут быть другие определения).Разграничение мотоциклов и мопедов в ПДД связано с тем, что мотоцикл может ехать в общем потоке автомобилей, а мопед едет существенно медленнее. Популярность мопедов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определяется в первую очередь тем, что они не требуют государственной регистрации, техосмотров и обязательного страхования; для управления мопедом не требуется водительского удостоверения (есть страны, где это не так). Кроме того, мопеды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стóят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довольно дёшево и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расхо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/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strongдуmopedют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мало бензина.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 </a:t>
            </a:r>
            <a:br>
              <a:rPr lang="ru-RU" sz="24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4" name="Объект 3" descr="C:\Users\ДертиПусиКэт\Desktop\yamaha-majesty-400-abs-2007-moto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67240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ертиПусиКэт\Desktop\6327429fc859227d8b4d64b43c2e18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56383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915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Cтандартный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(или дорожный) 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мотоцикл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(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Standard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Roadster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)- наиболее универсальный, утилитарный тип мотоцикла, предназначенный для езды преимущественно асфальтированными дорогами.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 стандартные мотоциклы делятся на два подвида: классик и неоклассик. Классик (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сlassic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)- это дорожный мотоцикл с консервативными (ретро) внешностью и конструкцией. Мотоцикл классической компоновки как правило имеет телескопическую вилку, заднюю подвеску с двумя амортизаторами, круглую фару, прямую посадку пилота, неразвитую ветрозащиту. Неоклассик (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neoclassic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)— это дорожный мотоцикл в современном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(слегка спортивном) дизайне. Отличия от классика – перевернутая вилка,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элепсоидная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или прямоугольная фара,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моноамортизатор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ДертиПусиКэт\Desktop\неоклассик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4752527" cy="338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0507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09634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Спортивные мотоциклы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Спортбайк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sportbike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- мотоцикл, конструкция которого направлена на достижение максимальной скорости. Большое внимание при этом уделяют аэродинамике, поэтому для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спортбайков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характерно развитое облицовки, закрывающей все основные агрегаты, и эффективный обтекатель. Для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спортбайков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также характерна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посадка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сильным наклоном вперед, когда пилот почти лежит на боку, но руки при этом -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расслабленны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едва касаются руля. Эти мотоциклы отличаются острым, точным управлением, оборудованы эффективными тормозами и форсированными,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высокооборотистыми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двигателями. Особенности конструкции, которые способствуют достижению максимального результата на треке, в то же время создают некоторые сложности при повседневной езде, особенно для неопытных мотоциклистов, а также делают утомительными поездки на большие расстояния.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ДертиПусиКэт\Desktop\спортбайк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81642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ертиПусиКэт\Desktop\стритфайте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96044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384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9798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Внедорожные мотоциклы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. Кроссовые мотоциклы предназначены для кроссовых мотогонок. Зачастую снабжены двухтактными двигателями, имеют малый вес, прочную раму, надежную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длинноходную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подвеску плюс мощный мотор. Очень часто кроссовые мотоциклы не оборудованы светотехническими приборами и заводятся кик-стартером.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Эндуро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enduro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– это мотоцикл для внедорожного туризма, для гонок по бездорожью или специальным трассам, подобным кроссовым, на большие расстояния..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Мотарды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мotard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supermoto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представляют собой мотоцикл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эндуро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оборудованный 17-дюймовыми колесными дисками, шоссейной резиной, более мощными тормозами и подвесками, настроенными для езды по асфальту.).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Триальный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мотоцикл (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trial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motorcycle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— легкий мотоцикл для преодоления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 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специально построенных или естественных препятствий.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катерина\Desktop\brutus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5582377" cy="3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54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250033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Мотоциклы двойного  назначения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Мотоцикл двойного назначения (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dual-sport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dual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purpose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— тип мотоцикла, предназначенный для передвижения как по асфальтовым дорогам, так и по пересеченной местности, и технически оснащенный в соответствии с требованиями безопасности дорожного движения (то есть имеет внешние световые приборы, звуковой сигнал, номерной знак, а содержание вредных веществ в отработанных газах или их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дымность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не превышает установленные стандартами нормы). 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ДертиПусиКэт\Desktop\двойное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708920"/>
            <a:ext cx="64807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123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16835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Крузер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мотоцикл, стилистически близкий к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бобберам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чопперам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однако отличающийся от них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большими размерами, массой и лучшей приспособленностью к дальним поездкам.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Крузеры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как правило, имеют высокий руль,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каплевидный бак и одинакового размера колеса. Но встречаются и такие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крузеры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у которых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заднее колесо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шире и чуть меньше переднего. Среди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крузеров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выделяют еще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пауэр-крузеры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люкс-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крузеры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Пауэр-крузеры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power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cruiser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– это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крузеры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двигателями большой кубатуры и мощностью более 100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л.с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Они оснащены соответствующей их мощи тормозами, вилкой перевёрнутого типа и усиленной конструкцией. Основные представители: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Harley-Davidson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VRSCA V-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Rod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Honda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VTX-1800,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Suzuki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Intruder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M1800R,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Yamaha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XV-1700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Warrior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Yamaha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V-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Max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Yamaha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VMAX и другие.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ДертиПусиКэт\Desktop\крузер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47260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670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Турер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(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tourer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- туристические мотоциклы, предназначенные для дальних путешествий; делятся на люкс-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туреры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спорттуреры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Люкс-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туреры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luxury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tourer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lux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tourer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- это дорогие аппараты с высоким уровнем комфорта, развитой ветрозащитой и большим количеством дополнительного оборудования: багажные кофры, подогрев рукояток руля, навигационные системы и т. д.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Спорттуреры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отмечаются мощными двигателями и тормозными системами, однако, по сравнению с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трековими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спортбайками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обеспечивают удобную посадку и вообще значительно более высокий уровень комфорта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ДертиПусиКэт\Desktop\люкс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456384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ертиПусиКэт\Desktop\спорттурер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74441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978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Мотовездеход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(ATV,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all-terrain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vehicle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— транспортное средство, похожее на мотоцикл. Согласно стандарту ANSI,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мотовездеход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должен иметь следующие признаки:1) шины, рассчитанные на низкое давление; 2) водитель сидит верхом на сиденье; 3) руль велосипедного типа;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быть одноместным или двухместным. Часто к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мотовездеходам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причисляют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квадроциклы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ДертиПусиКэт\Desktop\мотовездеход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554461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46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352839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Кастом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(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custom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«изготовленный на заказ») — транспортное средство (чаще используется по отношению к мотоциклам), изготовленное в единственном или крайне малом количестве экземпляров, обычно это иначе оформленные или полностью переделанные серийные модели мотоциклов. Основная идея такого транспортного средства в том, чтобы он максимально удовлетворял потребностям и представлениям владельца о мотоцикле. В 1990-х гг. и по настоящее время очень дорогие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кастомы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произведенные специализированными мастерскими (наиболее известными можно считать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Orange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County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Choppers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West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Coast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Choppers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Джесси Джеймса), являются статусными символами.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 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Нейкед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(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naked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bike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-  "голый", "обнаженный") - стиль мотоцикла,  характерным и отличительным признаком которого является отсутствие пластиковой облицовки. По своим же техническим параметрам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нейкед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байки практически ничем не отличаются от    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стритфайтеров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или дорожных неоклассиков. По сути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нейкед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  это и есть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стритфайтер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или неоклассик, но только «голый» - без пластиковых обтекателей.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катерина\Desktop\147932_kawasaki_naked_z1000_2005_1920x1200_(www.GdeFon.ru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760640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6365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Классификация мотоциклов</vt:lpstr>
      <vt:lpstr>Cтандартный (или дорожный) мотоцикл (Standard, Roadster)- наиболее универсальный, утилитарный тип мотоцикла, предназначенный для езды преимущественно асфальтированными дорогами. Все стандартные мотоциклы делятся на два подвида: классик и неоклассик. Классик (сlassic)- это дорожный мотоцикл с консервативными (ретро) внешностью и конструкцией. Мотоцикл классической компоновки как правило имеет телескопическую вилку, заднюю подвеску с двумя амортизаторами, круглую фару, прямую посадку пилота, неразвитую ветрозащиту. Неоклассик (neoclassic)— это дорожный мотоцикл в современном  (слегка спортивном) дизайне. Отличия от классика – перевернутая вилка, элепсоидная или прямоугольная фара, моноамортизатор. </vt:lpstr>
      <vt:lpstr>Спортивные мотоциклы. Спортбайк (sportbike) - мотоцикл, конструкция которого направлена на достижение максимальной скорости. Большое внимание при этом уделяют аэродинамике, поэтому для спортбайков характерно развитое облицовки, закрывающей все основные агрегаты, и эффективный обтекатель. Для спортбайков также характерна  посадка  с сильным наклоном вперед, когда пилот почти лежит на боку, но руки при этом - расслабленны  и едва касаются руля. Эти мотоциклы отличаются острым, точным управлением, оборудованы эффективными тормозами и форсированными, высокооборотистыми двигателями. Особенности конструкции, которые способствуют достижению максимального результата на треке, в то же время создают некоторые сложности при повседневной езде, особенно для неопытных мотоциклистов, а также делают утомительными поездки на большие расстояния. </vt:lpstr>
      <vt:lpstr>Внедорожные мотоциклы . Кроссовые мотоциклы предназначены для кроссовых мотогонок. Зачастую снабжены двухтактными двигателями, имеют малый вес, прочную раму, надежную длинноходную подвеску плюс мощный мотор. Очень часто кроссовые мотоциклы не оборудованы светотехническими приборами и заводятся кик-стартером. Эндуро (enduro) – это мотоцикл для внедорожного туризма, для гонок по бездорожью или специальным трассам, подобным кроссовым, на большие расстояния..  Мотарды (мotard, supermoto) представляют собой мотоцикл эндуро, оборудованный 17-дюймовыми колесными дисками, шоссейной резиной, более мощными тормозами и подвесками, настроенными для езды по асфальту.). Триальный мотоцикл (trial motorcycle) — легкий мотоцикл для преодоления    специально построенных или естественных препятствий.  </vt:lpstr>
      <vt:lpstr>Мотоциклы двойного  назначения. Мотоцикл двойного назначения (dual-sport или dual purpose) — тип мотоцикла, предназначенный для передвижения как по асфальтовым дорогам, так и по пересеченной местности, и технически оснащенный в соответствии с требованиями безопасности дорожного движения (то есть имеет внешние световые приборы, звуковой сигнал, номерной знак, а содержание вредных веществ в отработанных газах или их дымность не превышает установленные стандартами нормы).  </vt:lpstr>
      <vt:lpstr>Крузер - мотоцикл, стилистически близкий к  бобберам и чопперам, однако отличающийся от них   большими размерами, массой и лучшей приспособленностью к дальним поездкам. Крузеры, как правило, имеют высокий руль,  каплевидный бак и одинакового размера колеса. Но встречаются и такие крузеры, у которых   заднее колесо   шире и чуть меньше переднего. Среди крузеров выделяют еще пауэр-крузеры и люкс-крузеры.  Пауэр-крузеры (power cruiser) – это крузеры с двигателями большой кубатуры и мощностью более 100 л.с. Они оснащены соответствующей их мощи тормозами, вилкой перевёрнутого типа и усиленной конструкцией. Основные представители: Harley-Davidson VRSCA V-Rod, Honda VTX-1800, Suzuki Intruder M1800R, Yamaha XV-1700 Warrior, Yamaha V-Max, Yamaha  VMAX и другие.  </vt:lpstr>
      <vt:lpstr>Туреры (tourer) - туристические мотоциклы, предназначенные для дальних путешествий; делятся на люкс-туреры и спорттуреры. Люкс-туреры (luxury tourer, lux tourer) - это дорогие аппараты с высоким уровнем комфорта, развитой ветрозащитой и большим количеством дополнительного оборудования: багажные кофры, подогрев рукояток руля, навигационные системы и т. д. Спорттуреры отмечаются мощными двигателями и тормозными системами, однако, по сравнению с трековими спортбайками, обеспечивают удобную посадку и вообще значительно более высокий уровень комфорта </vt:lpstr>
      <vt:lpstr>Мотовездеход (ATV, all-terrain vehicle) — транспортное средство, похожее на мотоцикл. Согласно стандарту ANSI, мотовездеход должен иметь следующие признаки:1) шины, рассчитанные на низкое давление; 2) водитель сидит верхом на сиденье; 3) руль велосипедного типа; 4) быть одноместным или двухместным. Часто к мотовездеходам причисляют квадроциклы. </vt:lpstr>
      <vt:lpstr> Кастом (custom – «изготовленный на заказ») — транспортное средство (чаще используется по отношению к мотоциклам), изготовленное в единственном или крайне малом количестве экземпляров, обычно это иначе оформленные или полностью переделанные серийные модели мотоциклов. Основная идея такого транспортного средства в том, чтобы он максимально удовлетворял потребностям и представлениям владельца о мотоцикле. В 1990-х гг. и по настоящее время очень дорогие кастомы, произведенные специализированными мастерскими (наиболее известными можно считать Orange County Choppers и West Coast Choppers Джесси Джеймса), являются статусными символами.    Нейкед (naked bike -  "голый", "обнаженный") - стиль мотоцикла,  характерным и отличительным признаком которого является отсутствие пластиковой облицовки. По своим же техническим параметрам нейкед байки практически ничем не отличаются от    стритфайтеров или дорожных неоклассиков. По сути нейкед   это и есть стритфайтер или неоклассик, но только «голый» - без пластиковых обтекателей. </vt:lpstr>
      <vt:lpstr>Колясочный мотоцикл (Sidecar) — трёхколёсное транспортное средство, состоящее из двухколёсного мотоцикла и жёстко присоединённой к нему сбоку коляски с одним колесом. Ранее мотоциклы с коляской были популярны в качестве дешёвого заменителя легкового автомобиля, но сейчас их выпуск невелик. </vt:lpstr>
      <vt:lpstr>     </vt:lpstr>
      <vt:lpstr> Скутер (от англ. to scoot — бежать стремглав; удирать, давать дёру) — мотороллер, разновидность лёгкого мотоцикла, двигатель которого расположен сзади под сидением.  Мопед (moped)- двух- или трёхколёсное транспортное средство с двигателем объёмом не более 50 см³ и максимальной конструктивной скоростью не более 50 км/ч (согласно российским ПДД; в других странах могут быть другие определения).Разграничение мотоциклов и мопедов в ПДД связано с тем, что мотоцикл может ехать в общем потоке автомобилей, а мопед едет существенно медленнее. Популярность мопедов  определяется в первую очередь тем, что они не требуют государственной регистрации, техосмотров и обязательного страхования; для управления мопедом не требуется водительского удостоверения (есть страны, где это не так). Кроме того, мопеды стóят довольно дёшево и расхо/strongдуmopedют мало бензина.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мотоциклов</dc:title>
  <dc:creator>Екатерина</dc:creator>
  <cp:lastModifiedBy>ДертиПусиКэт</cp:lastModifiedBy>
  <cp:revision>5</cp:revision>
  <dcterms:created xsi:type="dcterms:W3CDTF">2016-08-30T07:47:36Z</dcterms:created>
  <dcterms:modified xsi:type="dcterms:W3CDTF">2016-08-31T07:30:49Z</dcterms:modified>
</cp:coreProperties>
</file>